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53" autoAdjust="0"/>
    <p:restoredTop sz="95000" autoAdjust="0"/>
  </p:normalViewPr>
  <p:slideViewPr>
    <p:cSldViewPr snapToGrid="0" showGuides="1">
      <p:cViewPr>
        <p:scale>
          <a:sx n="75" d="100"/>
          <a:sy n="75" d="100"/>
        </p:scale>
        <p:origin x="-1795" y="-25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C8E0A5-C918-446E-9301-FF61F2793A93}" type="datetimeFigureOut">
              <a:rPr kumimoji="1" lang="ja-JP" altLang="en-US" smtClean="0"/>
              <a:t>2019/2/5</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2F6FC1-6FB5-4805-9F26-FB0388750E36}" type="slidenum">
              <a:rPr kumimoji="1" lang="ja-JP" altLang="en-US" smtClean="0"/>
              <a:t>‹#›</a:t>
            </a:fld>
            <a:endParaRPr kumimoji="1" lang="ja-JP" altLang="en-US"/>
          </a:p>
        </p:txBody>
      </p:sp>
    </p:spTree>
    <p:extLst>
      <p:ext uri="{BB962C8B-B14F-4D97-AF65-F5344CB8AC3E}">
        <p14:creationId xmlns:p14="http://schemas.microsoft.com/office/powerpoint/2010/main" val="34547146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r>
              <a:rPr kumimoji="1" lang="ja-JP" altLang="en-US" dirty="0" smtClean="0"/>
              <a:t>表紙（</a:t>
            </a:r>
            <a:r>
              <a:rPr kumimoji="1" lang="ja-JP" altLang="en-US" dirty="0" smtClean="0">
                <a:sym typeface="Wingdings" panose="05000000000000000000" pitchFamily="2" charset="2"/>
              </a:rPr>
              <a:t>企業名</a:t>
            </a:r>
            <a:r>
              <a:rPr kumimoji="1" lang="en-US" altLang="ja-JP" dirty="0" smtClean="0">
                <a:sym typeface="Wingdings" panose="05000000000000000000" pitchFamily="2" charset="2"/>
              </a:rPr>
              <a:t>/</a:t>
            </a:r>
            <a:r>
              <a:rPr kumimoji="1" lang="ja-JP" altLang="en-US" dirty="0" smtClean="0">
                <a:sym typeface="Wingdings" panose="05000000000000000000" pitchFamily="2" charset="2"/>
              </a:rPr>
              <a:t>拠点名称</a:t>
            </a:r>
            <a:r>
              <a:rPr kumimoji="1" lang="en-US" altLang="ja-JP" dirty="0" smtClean="0">
                <a:sym typeface="Wingdings" panose="05000000000000000000" pitchFamily="2" charset="2"/>
              </a:rPr>
              <a:t>/</a:t>
            </a:r>
            <a:r>
              <a:rPr kumimoji="1" lang="ja-JP" altLang="en-US" dirty="0" smtClean="0">
                <a:sym typeface="Wingdings" panose="05000000000000000000" pitchFamily="2" charset="2"/>
              </a:rPr>
              <a:t>住所を記載）　字体（</a:t>
            </a:r>
            <a:r>
              <a:rPr kumimoji="1" lang="en-US" altLang="ja-JP" dirty="0" smtClean="0">
                <a:sym typeface="Wingdings" panose="05000000000000000000" pitchFamily="2" charset="2"/>
              </a:rPr>
              <a:t>MS-P</a:t>
            </a:r>
            <a:r>
              <a:rPr kumimoji="1" lang="ja-JP" altLang="en-US" dirty="0" smtClean="0">
                <a:sym typeface="Wingdings" panose="05000000000000000000" pitchFamily="2" charset="2"/>
              </a:rPr>
              <a:t>ゴシック指定。フォントサイズ自由）</a:t>
            </a:r>
            <a:endParaRPr kumimoji="1" lang="ja-JP" altLang="en-US" dirty="0"/>
          </a:p>
        </p:txBody>
      </p:sp>
      <p:sp>
        <p:nvSpPr>
          <p:cNvPr id="4" name="スライド番号プレースホルダー 3"/>
          <p:cNvSpPr>
            <a:spLocks noGrp="1"/>
          </p:cNvSpPr>
          <p:nvPr>
            <p:ph type="sldNum" sz="quarter" idx="10"/>
          </p:nvPr>
        </p:nvSpPr>
        <p:spPr/>
        <p:txBody>
          <a:bodyPr/>
          <a:lstStyle/>
          <a:p>
            <a:fld id="{C62F6FC1-6FB5-4805-9F26-FB0388750E36}" type="slidenum">
              <a:rPr kumimoji="1" lang="ja-JP" altLang="en-US" smtClean="0"/>
              <a:t>0</a:t>
            </a:fld>
            <a:endParaRPr kumimoji="1" lang="ja-JP" altLang="en-US"/>
          </a:p>
        </p:txBody>
      </p:sp>
    </p:spTree>
    <p:extLst>
      <p:ext uri="{BB962C8B-B14F-4D97-AF65-F5344CB8AC3E}">
        <p14:creationId xmlns:p14="http://schemas.microsoft.com/office/powerpoint/2010/main" val="32847684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6" name="スライド番号プレースホルダー 5"/>
          <p:cNvSpPr>
            <a:spLocks noGrp="1"/>
          </p:cNvSpPr>
          <p:nvPr>
            <p:ph type="sldNum" sz="quarter" idx="12"/>
          </p:nvPr>
        </p:nvSpPr>
        <p:spPr>
          <a:xfrm>
            <a:off x="7009806" y="6543676"/>
            <a:ext cx="2133600" cy="365125"/>
          </a:xfrm>
        </p:spPr>
        <p:txBody>
          <a:bodyPr/>
          <a:lstStyle>
            <a:lvl1pPr>
              <a:defRPr b="1">
                <a:solidFill>
                  <a:schemeClr val="tx1">
                    <a:lumMod val="50000"/>
                    <a:lumOff val="50000"/>
                  </a:schemeClr>
                </a:solidFill>
              </a:defRPr>
            </a:lvl1pPr>
          </a:lstStyle>
          <a:p>
            <a:r>
              <a:rPr lang="en-US" altLang="ja-JP" smtClean="0"/>
              <a:t>P.</a:t>
            </a:r>
            <a:fld id="{87ADC368-D886-4761-9C5C-75D02A4D8392}" type="slidenum">
              <a:rPr lang="ja-JP" altLang="en-US" smtClean="0"/>
              <a:pPr/>
              <a:t>‹#›</a:t>
            </a:fld>
            <a:endParaRPr lang="ja-JP" altLang="en-US" dirty="0"/>
          </a:p>
        </p:txBody>
      </p:sp>
      <p:pic>
        <p:nvPicPr>
          <p:cNvPr id="7" name="Picture 2" descr="3-3-1_和ロゴ組み 基本メダル2019"/>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74482" y="116632"/>
            <a:ext cx="1452069" cy="504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正方形/長方形 7"/>
          <p:cNvSpPr/>
          <p:nvPr userDrawn="1"/>
        </p:nvSpPr>
        <p:spPr>
          <a:xfrm>
            <a:off x="185051" y="345802"/>
            <a:ext cx="7178644" cy="45719"/>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9" name="正方形/長方形 8"/>
          <p:cNvSpPr/>
          <p:nvPr userDrawn="1"/>
        </p:nvSpPr>
        <p:spPr>
          <a:xfrm>
            <a:off x="185051" y="6522315"/>
            <a:ext cx="8741500" cy="45719"/>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10" name="テキスト ボックス 9"/>
          <p:cNvSpPr txBox="1"/>
          <p:nvPr userDrawn="1"/>
        </p:nvSpPr>
        <p:spPr>
          <a:xfrm>
            <a:off x="785547" y="6605270"/>
            <a:ext cx="7572907" cy="215444"/>
          </a:xfrm>
          <a:prstGeom prst="rect">
            <a:avLst/>
          </a:prstGeom>
          <a:noFill/>
        </p:spPr>
        <p:txBody>
          <a:bodyPr wrap="none" rtlCol="0">
            <a:spAutoFit/>
          </a:bodyPr>
          <a:lstStyle/>
          <a:p>
            <a:pPr algn="ctr"/>
            <a:r>
              <a:rPr kumimoji="1" lang="ja-JP" altLang="en-US" sz="800" dirty="0" smtClean="0">
                <a:solidFill>
                  <a:schemeClr val="tx1">
                    <a:lumMod val="50000"/>
                    <a:lumOff val="50000"/>
                  </a:schemeClr>
                </a:solidFill>
              </a:rPr>
              <a:t>＊コンタクトセンター・アワード「オフィス環境賞」</a:t>
            </a:r>
            <a:r>
              <a:rPr kumimoji="1" lang="en-US" altLang="ja-JP" sz="800" dirty="0" smtClean="0">
                <a:solidFill>
                  <a:schemeClr val="tx1">
                    <a:lumMod val="50000"/>
                    <a:lumOff val="50000"/>
                  </a:schemeClr>
                </a:solidFill>
              </a:rPr>
              <a:t>2019</a:t>
            </a:r>
            <a:r>
              <a:rPr kumimoji="1" lang="ja-JP" altLang="en-US" sz="800" dirty="0" smtClean="0">
                <a:solidFill>
                  <a:schemeClr val="tx1">
                    <a:lumMod val="50000"/>
                    <a:lumOff val="50000"/>
                  </a:schemeClr>
                </a:solidFill>
              </a:rPr>
              <a:t>　応募フォーマット：掲載作品の著作権は応募者に帰属する。コンタクトセンター・アワード事務局は編集出版権を有する。</a:t>
            </a:r>
            <a:endParaRPr kumimoji="1" lang="ja-JP" altLang="en-US" sz="800" dirty="0">
              <a:solidFill>
                <a:schemeClr val="tx1">
                  <a:lumMod val="50000"/>
                  <a:lumOff val="50000"/>
                </a:schemeClr>
              </a:solidFill>
            </a:endParaRPr>
          </a:p>
        </p:txBody>
      </p:sp>
      <p:sp>
        <p:nvSpPr>
          <p:cNvPr id="11" name="テキスト ボックス 10"/>
          <p:cNvSpPr txBox="1"/>
          <p:nvPr userDrawn="1"/>
        </p:nvSpPr>
        <p:spPr>
          <a:xfrm rot="20561240">
            <a:off x="7978919" y="345802"/>
            <a:ext cx="947632" cy="369332"/>
          </a:xfrm>
          <a:prstGeom prst="rect">
            <a:avLst/>
          </a:prstGeom>
          <a:noFill/>
        </p:spPr>
        <p:txBody>
          <a:bodyPr wrap="none" rtlCol="0">
            <a:spAutoFit/>
          </a:bodyPr>
          <a:lstStyle/>
          <a:p>
            <a:r>
              <a:rPr kumimoji="1" lang="en-US" altLang="ja-JP" u="none" dirty="0" smtClean="0">
                <a:solidFill>
                  <a:srgbClr val="FF0000"/>
                </a:solidFill>
              </a:rPr>
              <a:t>SAMPLE</a:t>
            </a:r>
            <a:endParaRPr kumimoji="1" lang="ja-JP" altLang="en-US" u="none" dirty="0">
              <a:solidFill>
                <a:srgbClr val="FF0000"/>
              </a:solidFill>
            </a:endParaRPr>
          </a:p>
        </p:txBody>
      </p:sp>
      <p:sp>
        <p:nvSpPr>
          <p:cNvPr id="12" name="テキスト ボックス 11"/>
          <p:cNvSpPr txBox="1"/>
          <p:nvPr userDrawn="1"/>
        </p:nvSpPr>
        <p:spPr>
          <a:xfrm>
            <a:off x="7812708" y="672081"/>
            <a:ext cx="1154483" cy="200055"/>
          </a:xfrm>
          <a:prstGeom prst="rect">
            <a:avLst/>
          </a:prstGeom>
          <a:noFill/>
        </p:spPr>
        <p:txBody>
          <a:bodyPr wrap="none" rtlCol="0">
            <a:spAutoFit/>
          </a:bodyPr>
          <a:lstStyle/>
          <a:p>
            <a:r>
              <a:rPr kumimoji="1" lang="ja-JP" altLang="en-US" sz="700" u="none" dirty="0" smtClean="0">
                <a:solidFill>
                  <a:srgbClr val="FF0000"/>
                </a:solidFill>
              </a:rPr>
              <a:t>＊編集はスライドマスター</a:t>
            </a:r>
            <a:endParaRPr kumimoji="1" lang="ja-JP" altLang="en-US" sz="700" u="none" dirty="0">
              <a:solidFill>
                <a:srgbClr val="FF0000"/>
              </a:solidFill>
            </a:endParaRPr>
          </a:p>
        </p:txBody>
      </p:sp>
    </p:spTree>
    <p:extLst>
      <p:ext uri="{BB962C8B-B14F-4D97-AF65-F5344CB8AC3E}">
        <p14:creationId xmlns:p14="http://schemas.microsoft.com/office/powerpoint/2010/main" val="19378449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46178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964C1-06DE-407C-93BA-B14AB9A362B2}" type="datetimeFigureOut">
              <a:rPr kumimoji="1" lang="ja-JP" altLang="en-US" smtClean="0"/>
              <a:t>2019/2/5</a:t>
            </a:fld>
            <a:endParaRPr kumimoji="1" lang="ja-JP" altLang="en-US"/>
          </a:p>
        </p:txBody>
      </p:sp>
      <p:sp>
        <p:nvSpPr>
          <p:cNvPr id="5" name="フッター プレースホルダー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49287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ADC368-D886-4761-9C5C-75D02A4D8392}" type="slidenum">
              <a:rPr kumimoji="1" lang="ja-JP" altLang="en-US" smtClean="0"/>
              <a:t>‹#›</a:t>
            </a:fld>
            <a:endParaRPr kumimoji="1" lang="ja-JP" altLang="en-US"/>
          </a:p>
        </p:txBody>
      </p:sp>
    </p:spTree>
    <p:extLst>
      <p:ext uri="{BB962C8B-B14F-4D97-AF65-F5344CB8AC3E}">
        <p14:creationId xmlns:p14="http://schemas.microsoft.com/office/powerpoint/2010/main" val="608184122"/>
      </p:ext>
    </p:extLst>
  </p:cSld>
  <p:clrMap bg1="lt1" tx1="dk1" bg2="lt2" tx2="dk2" accent1="accent1" accent2="accent2" accent3="accent3" accent4="accent4" accent5="accent5" accent6="accent6" hlink="hlink" folHlink="folHlink"/>
  <p:sldLayoutIdLst>
    <p:sldLayoutId id="2147483649" r:id="rId1"/>
  </p:sldLayoutIdLst>
  <p:timing>
    <p:tnLst>
      <p:par>
        <p:cTn id="1" dur="indefinite" restart="never" nodeType="tmRoot"/>
      </p:par>
    </p:tnLst>
  </p:timing>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427034" y="4274127"/>
            <a:ext cx="4647426" cy="2031325"/>
          </a:xfrm>
          <a:prstGeom prst="rect">
            <a:avLst/>
          </a:prstGeom>
          <a:noFill/>
        </p:spPr>
        <p:txBody>
          <a:bodyPr wrap="none" rtlCol="0">
            <a:spAutoFit/>
          </a:bodyPr>
          <a:lstStyle/>
          <a:p>
            <a:r>
              <a:rPr kumimoji="1" lang="en-US" altLang="ja-JP" sz="2400" dirty="0" smtClean="0">
                <a:solidFill>
                  <a:schemeClr val="tx1">
                    <a:lumMod val="50000"/>
                    <a:lumOff val="50000"/>
                  </a:schemeClr>
                </a:solidFill>
              </a:rPr>
              <a:t>(1)</a:t>
            </a:r>
            <a:r>
              <a:rPr kumimoji="1" lang="ja-JP" altLang="en-US" sz="2400" dirty="0" smtClean="0">
                <a:solidFill>
                  <a:schemeClr val="tx1">
                    <a:lumMod val="50000"/>
                    <a:lumOff val="50000"/>
                  </a:schemeClr>
                </a:solidFill>
              </a:rPr>
              <a:t>応募</a:t>
            </a:r>
            <a:r>
              <a:rPr kumimoji="1" lang="ja-JP" altLang="en-US" sz="2400" dirty="0" smtClean="0">
                <a:solidFill>
                  <a:schemeClr val="tx1">
                    <a:lumMod val="50000"/>
                    <a:lumOff val="50000"/>
                  </a:schemeClr>
                </a:solidFill>
              </a:rPr>
              <a:t>作品</a:t>
            </a:r>
            <a:endParaRPr kumimoji="1" lang="en-US" altLang="ja-JP" sz="2400" dirty="0" smtClean="0">
              <a:solidFill>
                <a:schemeClr val="tx1">
                  <a:lumMod val="50000"/>
                  <a:lumOff val="50000"/>
                </a:schemeClr>
              </a:solidFill>
            </a:endParaRPr>
          </a:p>
          <a:p>
            <a:r>
              <a:rPr kumimoji="1" lang="ja-JP" altLang="en-US" sz="2400" dirty="0" smtClean="0">
                <a:solidFill>
                  <a:schemeClr val="tx1">
                    <a:lumMod val="50000"/>
                    <a:lumOff val="50000"/>
                  </a:schemeClr>
                </a:solidFill>
              </a:rPr>
              <a:t>企業名：＊＊＊＊＊＊＊＊</a:t>
            </a:r>
            <a:endParaRPr kumimoji="1" lang="en-US" altLang="ja-JP" sz="2400" dirty="0" smtClean="0">
              <a:solidFill>
                <a:schemeClr val="tx1">
                  <a:lumMod val="50000"/>
                  <a:lumOff val="50000"/>
                </a:schemeClr>
              </a:solidFill>
            </a:endParaRPr>
          </a:p>
          <a:p>
            <a:r>
              <a:rPr kumimoji="1" lang="ja-JP" altLang="en-US" sz="2400" dirty="0" smtClean="0">
                <a:solidFill>
                  <a:schemeClr val="tx1">
                    <a:lumMod val="50000"/>
                    <a:lumOff val="50000"/>
                  </a:schemeClr>
                </a:solidFill>
              </a:rPr>
              <a:t>拠点</a:t>
            </a:r>
            <a:r>
              <a:rPr kumimoji="1" lang="ja-JP" altLang="en-US" sz="2400" dirty="0" smtClean="0">
                <a:solidFill>
                  <a:schemeClr val="tx1">
                    <a:lumMod val="50000"/>
                    <a:lumOff val="50000"/>
                  </a:schemeClr>
                </a:solidFill>
              </a:rPr>
              <a:t>名称：＊＊＊＊＊＊＊＊＊＊</a:t>
            </a:r>
            <a:endParaRPr kumimoji="1" lang="en-US" altLang="ja-JP" sz="2400" dirty="0" smtClean="0">
              <a:solidFill>
                <a:schemeClr val="tx1">
                  <a:lumMod val="50000"/>
                  <a:lumOff val="50000"/>
                </a:schemeClr>
              </a:solidFill>
            </a:endParaRPr>
          </a:p>
          <a:p>
            <a:endParaRPr lang="en-US" altLang="ja-JP" dirty="0" smtClean="0">
              <a:solidFill>
                <a:schemeClr val="tx1">
                  <a:lumMod val="50000"/>
                  <a:lumOff val="50000"/>
                </a:schemeClr>
              </a:solidFill>
            </a:endParaRPr>
          </a:p>
          <a:p>
            <a:r>
              <a:rPr lang="ja-JP" altLang="en-US" dirty="0" smtClean="0">
                <a:solidFill>
                  <a:schemeClr val="tx1">
                    <a:lumMod val="50000"/>
                    <a:lumOff val="50000"/>
                  </a:schemeClr>
                </a:solidFill>
              </a:rPr>
              <a:t>住所</a:t>
            </a:r>
            <a:r>
              <a:rPr lang="ja-JP" altLang="en-US" dirty="0" smtClean="0">
                <a:solidFill>
                  <a:schemeClr val="tx1">
                    <a:lumMod val="50000"/>
                    <a:lumOff val="50000"/>
                  </a:schemeClr>
                </a:solidFill>
              </a:rPr>
              <a:t>：＊＊＊＊＊＊＊＊＊＊＊＊＊＊</a:t>
            </a:r>
            <a:endParaRPr lang="en-US" altLang="ja-JP" dirty="0" smtClean="0">
              <a:solidFill>
                <a:schemeClr val="tx1">
                  <a:lumMod val="50000"/>
                  <a:lumOff val="50000"/>
                </a:schemeClr>
              </a:solidFill>
            </a:endParaRPr>
          </a:p>
          <a:p>
            <a:r>
              <a:rPr lang="ja-JP" altLang="en-US" u="sng" dirty="0" smtClean="0">
                <a:solidFill>
                  <a:schemeClr val="tx1">
                    <a:lumMod val="50000"/>
                    <a:lumOff val="50000"/>
                  </a:schemeClr>
                </a:solidFill>
              </a:rPr>
              <a:t>申請</a:t>
            </a:r>
            <a:r>
              <a:rPr lang="ja-JP" altLang="en-US" u="sng" dirty="0" smtClean="0">
                <a:solidFill>
                  <a:schemeClr val="tx1">
                    <a:lumMod val="50000"/>
                    <a:lumOff val="50000"/>
                  </a:schemeClr>
                </a:solidFill>
              </a:rPr>
              <a:t>登録番号</a:t>
            </a:r>
            <a:r>
              <a:rPr lang="ja-JP" altLang="en-US" u="sng" dirty="0" smtClean="0">
                <a:solidFill>
                  <a:schemeClr val="tx1">
                    <a:lumMod val="50000"/>
                    <a:lumOff val="50000"/>
                  </a:schemeClr>
                </a:solidFill>
              </a:rPr>
              <a:t>：１９０１０１</a:t>
            </a:r>
            <a:endParaRPr kumimoji="1" lang="ja-JP" altLang="en-US" u="sng" dirty="0">
              <a:solidFill>
                <a:schemeClr val="tx1">
                  <a:lumMod val="50000"/>
                  <a:lumOff val="50000"/>
                </a:schemeClr>
              </a:solidFill>
            </a:endParaRPr>
          </a:p>
        </p:txBody>
      </p:sp>
      <p:sp>
        <p:nvSpPr>
          <p:cNvPr id="6" name="テキスト ボックス 5"/>
          <p:cNvSpPr txBox="1"/>
          <p:nvPr/>
        </p:nvSpPr>
        <p:spPr>
          <a:xfrm>
            <a:off x="319766" y="653080"/>
            <a:ext cx="7508787" cy="3539430"/>
          </a:xfrm>
          <a:prstGeom prst="rect">
            <a:avLst/>
          </a:prstGeom>
          <a:solidFill>
            <a:schemeClr val="accent6">
              <a:lumMod val="20000"/>
              <a:lumOff val="80000"/>
            </a:schemeClr>
          </a:solidFill>
          <a:ln>
            <a:solidFill>
              <a:schemeClr val="accent6">
                <a:lumMod val="20000"/>
                <a:lumOff val="80000"/>
              </a:schemeClr>
            </a:solidFill>
          </a:ln>
        </p:spPr>
        <p:txBody>
          <a:bodyPr wrap="none" rtlCol="0">
            <a:spAutoFit/>
          </a:bodyPr>
          <a:lstStyle/>
          <a:p>
            <a:r>
              <a:rPr kumimoji="1" lang="ja-JP" altLang="en-US" sz="1400" dirty="0" smtClean="0">
                <a:solidFill>
                  <a:schemeClr val="tx1">
                    <a:lumMod val="50000"/>
                    <a:lumOff val="50000"/>
                  </a:schemeClr>
                </a:solidFill>
                <a:latin typeface="+mn-ea"/>
              </a:rPr>
              <a:t>①本データは「コンタクトセンター・アワード</a:t>
            </a:r>
            <a:r>
              <a:rPr kumimoji="1" lang="en-US" altLang="ja-JP" sz="1400" dirty="0" smtClean="0">
                <a:solidFill>
                  <a:schemeClr val="tx1">
                    <a:lumMod val="50000"/>
                    <a:lumOff val="50000"/>
                  </a:schemeClr>
                </a:solidFill>
                <a:latin typeface="+mn-ea"/>
              </a:rPr>
              <a:t>2019</a:t>
            </a:r>
            <a:r>
              <a:rPr kumimoji="1" lang="ja-JP" altLang="en-US" sz="1400" dirty="0" smtClean="0">
                <a:solidFill>
                  <a:schemeClr val="tx1">
                    <a:lumMod val="50000"/>
                    <a:lumOff val="50000"/>
                  </a:schemeClr>
                </a:solidFill>
                <a:latin typeface="+mn-ea"/>
              </a:rPr>
              <a:t>　オフィス環境賞」の応募用フォーマットです。</a:t>
            </a:r>
            <a:endParaRPr kumimoji="1" lang="en-US" altLang="ja-JP" sz="1400" dirty="0" smtClean="0">
              <a:solidFill>
                <a:schemeClr val="tx1">
                  <a:lumMod val="50000"/>
                  <a:lumOff val="50000"/>
                </a:schemeClr>
              </a:solidFill>
              <a:latin typeface="+mn-ea"/>
            </a:endParaRPr>
          </a:p>
          <a:p>
            <a:r>
              <a:rPr lang="ja-JP" altLang="en-US" sz="1400" dirty="0" smtClean="0">
                <a:solidFill>
                  <a:schemeClr val="tx1">
                    <a:lumMod val="50000"/>
                    <a:lumOff val="50000"/>
                  </a:schemeClr>
                </a:solidFill>
                <a:latin typeface="+mn-ea"/>
              </a:rPr>
              <a:t>応募するオフィス環境の写真、図面、設計主旨、その他応募者が必要と考える内容を記載下さい。</a:t>
            </a:r>
            <a:endParaRPr kumimoji="1" lang="en-US" altLang="ja-JP" sz="1400" dirty="0" smtClean="0">
              <a:solidFill>
                <a:schemeClr val="tx1">
                  <a:lumMod val="50000"/>
                  <a:lumOff val="50000"/>
                </a:schemeClr>
              </a:solidFill>
              <a:latin typeface="+mn-ea"/>
            </a:endParaRPr>
          </a:p>
          <a:p>
            <a:endParaRPr kumimoji="1" lang="en-US" altLang="ja-JP" sz="1400" dirty="0" smtClean="0">
              <a:solidFill>
                <a:schemeClr val="tx1">
                  <a:lumMod val="50000"/>
                  <a:lumOff val="50000"/>
                </a:schemeClr>
              </a:solidFill>
              <a:latin typeface="+mn-ea"/>
            </a:endParaRPr>
          </a:p>
          <a:p>
            <a:r>
              <a:rPr kumimoji="1" lang="ja-JP" altLang="en-US" sz="1400" dirty="0" smtClean="0">
                <a:solidFill>
                  <a:schemeClr val="tx1">
                    <a:lumMod val="50000"/>
                    <a:lumOff val="50000"/>
                  </a:schemeClr>
                </a:solidFill>
                <a:latin typeface="+mn-ea"/>
              </a:rPr>
              <a:t>②本応募フォーマットは、</a:t>
            </a:r>
            <a:r>
              <a:rPr kumimoji="1" lang="ja-JP" altLang="en-US" sz="1400" u="sng" dirty="0" smtClean="0">
                <a:solidFill>
                  <a:schemeClr val="tx1">
                    <a:lumMod val="50000"/>
                    <a:lumOff val="50000"/>
                  </a:schemeClr>
                </a:solidFill>
                <a:latin typeface="+mn-ea"/>
              </a:rPr>
              <a:t>下記指定内容に留意</a:t>
            </a:r>
            <a:r>
              <a:rPr kumimoji="1" lang="ja-JP" altLang="en-US" sz="1400" dirty="0" smtClean="0">
                <a:solidFill>
                  <a:schemeClr val="tx1">
                    <a:lumMod val="50000"/>
                    <a:lumOff val="50000"/>
                  </a:schemeClr>
                </a:solidFill>
                <a:latin typeface="+mn-ea"/>
              </a:rPr>
              <a:t>の上、応募資料を作成下さい</a:t>
            </a:r>
            <a:r>
              <a:rPr kumimoji="1" lang="ja-JP" altLang="en-US" sz="1400" dirty="0" smtClean="0">
                <a:solidFill>
                  <a:schemeClr val="tx1">
                    <a:lumMod val="50000"/>
                    <a:lumOff val="50000"/>
                  </a:schemeClr>
                </a:solidFill>
                <a:latin typeface="+mn-ea"/>
              </a:rPr>
              <a:t>。</a:t>
            </a:r>
            <a:endParaRPr kumimoji="1" lang="en-US" altLang="ja-JP" sz="1400" dirty="0" smtClean="0">
              <a:solidFill>
                <a:schemeClr val="tx1">
                  <a:lumMod val="50000"/>
                  <a:lumOff val="50000"/>
                </a:schemeClr>
              </a:solidFill>
              <a:latin typeface="+mn-ea"/>
            </a:endParaRPr>
          </a:p>
          <a:p>
            <a:endParaRPr kumimoji="1" lang="en-US" altLang="ja-JP" sz="1400" dirty="0" smtClean="0">
              <a:solidFill>
                <a:schemeClr val="tx1">
                  <a:lumMod val="50000"/>
                  <a:lumOff val="50000"/>
                </a:schemeClr>
              </a:solidFill>
              <a:latin typeface="+mn-ea"/>
            </a:endParaRPr>
          </a:p>
          <a:p>
            <a:pPr marL="285750" indent="-285750">
              <a:buFont typeface="Arial" panose="020B0604020202020204" pitchFamily="34" charset="0"/>
              <a:buChar char="•"/>
            </a:pPr>
            <a:r>
              <a:rPr lang="ja-JP" altLang="en-US" sz="1400" dirty="0" smtClean="0">
                <a:solidFill>
                  <a:schemeClr val="tx1">
                    <a:lumMod val="50000"/>
                    <a:lumOff val="50000"/>
                  </a:schemeClr>
                </a:solidFill>
                <a:latin typeface="+mn-ea"/>
              </a:rPr>
              <a:t>本フォーマットは</a:t>
            </a:r>
            <a:r>
              <a:rPr lang="en-US" altLang="ja-JP" sz="1400" b="1" dirty="0" smtClean="0">
                <a:solidFill>
                  <a:schemeClr val="tx1">
                    <a:lumMod val="50000"/>
                    <a:lumOff val="50000"/>
                  </a:schemeClr>
                </a:solidFill>
                <a:latin typeface="+mn-ea"/>
              </a:rPr>
              <a:t>POWER POINT(**.</a:t>
            </a:r>
            <a:r>
              <a:rPr lang="en-US" altLang="ja-JP" sz="1400" b="1" dirty="0" err="1" smtClean="0">
                <a:solidFill>
                  <a:schemeClr val="tx1">
                    <a:lumMod val="50000"/>
                    <a:lumOff val="50000"/>
                  </a:schemeClr>
                </a:solidFill>
                <a:latin typeface="+mn-ea"/>
              </a:rPr>
              <a:t>pptx</a:t>
            </a:r>
            <a:r>
              <a:rPr lang="en-US" altLang="ja-JP" sz="1400" b="1" dirty="0" smtClean="0">
                <a:solidFill>
                  <a:schemeClr val="tx1">
                    <a:lumMod val="50000"/>
                    <a:lumOff val="50000"/>
                  </a:schemeClr>
                </a:solidFill>
                <a:latin typeface="+mn-ea"/>
              </a:rPr>
              <a:t>)</a:t>
            </a:r>
            <a:r>
              <a:rPr lang="ja-JP" altLang="en-US" sz="1400" b="1" dirty="0" err="1" smtClean="0">
                <a:solidFill>
                  <a:schemeClr val="tx1">
                    <a:lumMod val="50000"/>
                    <a:lumOff val="50000"/>
                  </a:schemeClr>
                </a:solidFill>
                <a:latin typeface="+mn-ea"/>
              </a:rPr>
              <a:t>にて構</a:t>
            </a:r>
            <a:r>
              <a:rPr lang="ja-JP" altLang="en-US" sz="1400" b="1" dirty="0" smtClean="0">
                <a:solidFill>
                  <a:schemeClr val="tx1">
                    <a:lumMod val="50000"/>
                    <a:lumOff val="50000"/>
                  </a:schemeClr>
                </a:solidFill>
                <a:latin typeface="+mn-ea"/>
              </a:rPr>
              <a:t>成</a:t>
            </a:r>
            <a:r>
              <a:rPr lang="ja-JP" altLang="en-US" sz="1400" dirty="0" smtClean="0">
                <a:solidFill>
                  <a:schemeClr val="tx1">
                    <a:lumMod val="50000"/>
                    <a:lumOff val="50000"/>
                  </a:schemeClr>
                </a:solidFill>
                <a:latin typeface="+mn-ea"/>
              </a:rPr>
              <a:t>されています。</a:t>
            </a:r>
            <a:endParaRPr lang="en-US" altLang="ja-JP" sz="1400" dirty="0" smtClean="0">
              <a:solidFill>
                <a:schemeClr val="tx1">
                  <a:lumMod val="50000"/>
                  <a:lumOff val="50000"/>
                </a:schemeClr>
              </a:solidFill>
              <a:latin typeface="+mn-ea"/>
            </a:endParaRPr>
          </a:p>
          <a:p>
            <a:pPr marL="285750" indent="-285750">
              <a:buFont typeface="Arial" panose="020B0604020202020204" pitchFamily="34" charset="0"/>
              <a:buChar char="•"/>
            </a:pPr>
            <a:r>
              <a:rPr lang="ja-JP" altLang="en-US" sz="1400" b="1" dirty="0" smtClean="0">
                <a:solidFill>
                  <a:schemeClr val="tx1">
                    <a:lumMod val="50000"/>
                    <a:lumOff val="50000"/>
                  </a:schemeClr>
                </a:solidFill>
                <a:latin typeface="+mn-ea"/>
              </a:rPr>
              <a:t>表示</a:t>
            </a:r>
            <a:r>
              <a:rPr lang="ja-JP" altLang="en-US" sz="1400" b="1" dirty="0" smtClean="0">
                <a:solidFill>
                  <a:schemeClr val="tx1">
                    <a:lumMod val="50000"/>
                    <a:lumOff val="50000"/>
                  </a:schemeClr>
                </a:solidFill>
                <a:latin typeface="+mn-ea"/>
              </a:rPr>
              <a:t>字体</a:t>
            </a:r>
            <a:r>
              <a:rPr lang="en-US" altLang="ja-JP" sz="1400" b="1" dirty="0" smtClean="0">
                <a:solidFill>
                  <a:schemeClr val="tx1">
                    <a:lumMod val="50000"/>
                    <a:lumOff val="50000"/>
                  </a:schemeClr>
                </a:solidFill>
                <a:latin typeface="+mn-ea"/>
              </a:rPr>
              <a:t>/</a:t>
            </a:r>
            <a:r>
              <a:rPr lang="ja-JP" altLang="en-US" sz="1400" b="1" dirty="0" smtClean="0">
                <a:solidFill>
                  <a:schemeClr val="tx1">
                    <a:lumMod val="50000"/>
                    <a:lumOff val="50000"/>
                  </a:schemeClr>
                </a:solidFill>
                <a:latin typeface="+mn-ea"/>
              </a:rPr>
              <a:t>文字</a:t>
            </a:r>
            <a:r>
              <a:rPr lang="ja-JP" altLang="en-US" sz="1400" b="1" dirty="0" smtClean="0">
                <a:solidFill>
                  <a:schemeClr val="tx1">
                    <a:lumMod val="50000"/>
                    <a:lumOff val="50000"/>
                  </a:schemeClr>
                </a:solidFill>
                <a:latin typeface="+mn-ea"/>
              </a:rPr>
              <a:t>表示位置</a:t>
            </a:r>
            <a:r>
              <a:rPr lang="en-US" altLang="ja-JP" sz="1400" b="1" dirty="0" smtClean="0">
                <a:solidFill>
                  <a:schemeClr val="tx1">
                    <a:lumMod val="50000"/>
                    <a:lumOff val="50000"/>
                  </a:schemeClr>
                </a:solidFill>
                <a:latin typeface="+mn-ea"/>
              </a:rPr>
              <a:t>/</a:t>
            </a:r>
            <a:r>
              <a:rPr lang="ja-JP" altLang="en-US" sz="1400" b="1" dirty="0" smtClean="0">
                <a:solidFill>
                  <a:schemeClr val="tx1">
                    <a:lumMod val="50000"/>
                    <a:lumOff val="50000"/>
                  </a:schemeClr>
                </a:solidFill>
                <a:latin typeface="+mn-ea"/>
              </a:rPr>
              <a:t>フォント</a:t>
            </a:r>
            <a:r>
              <a:rPr lang="ja-JP" altLang="en-US" sz="1400" b="1" dirty="0">
                <a:solidFill>
                  <a:schemeClr val="tx1">
                    <a:lumMod val="50000"/>
                    <a:lumOff val="50000"/>
                  </a:schemeClr>
                </a:solidFill>
                <a:latin typeface="+mn-ea"/>
              </a:rPr>
              <a:t>大きさは任意</a:t>
            </a:r>
            <a:r>
              <a:rPr lang="ja-JP" altLang="en-US" sz="1400" dirty="0">
                <a:solidFill>
                  <a:schemeClr val="tx1">
                    <a:lumMod val="50000"/>
                    <a:lumOff val="50000"/>
                  </a:schemeClr>
                </a:solidFill>
                <a:latin typeface="+mn-ea"/>
              </a:rPr>
              <a:t>で調整可能です</a:t>
            </a:r>
            <a:r>
              <a:rPr lang="ja-JP" altLang="en-US" sz="1400" dirty="0" smtClean="0">
                <a:solidFill>
                  <a:schemeClr val="tx1">
                    <a:lumMod val="50000"/>
                    <a:lumOff val="50000"/>
                  </a:schemeClr>
                </a:solidFill>
                <a:latin typeface="+mn-ea"/>
              </a:rPr>
              <a:t>。</a:t>
            </a:r>
            <a:r>
              <a:rPr lang="en-US" altLang="ja-JP" sz="1400" dirty="0" smtClean="0">
                <a:solidFill>
                  <a:schemeClr val="tx1">
                    <a:lumMod val="50000"/>
                    <a:lumOff val="50000"/>
                  </a:schemeClr>
                </a:solidFill>
                <a:latin typeface="+mn-ea"/>
              </a:rPr>
              <a:t/>
            </a:r>
            <a:br>
              <a:rPr lang="en-US" altLang="ja-JP" sz="1400" dirty="0" smtClean="0">
                <a:solidFill>
                  <a:schemeClr val="tx1">
                    <a:lumMod val="50000"/>
                    <a:lumOff val="50000"/>
                  </a:schemeClr>
                </a:solidFill>
                <a:latin typeface="+mn-ea"/>
              </a:rPr>
            </a:br>
            <a:r>
              <a:rPr lang="en-US" altLang="ja-JP" sz="1400" dirty="0" smtClean="0">
                <a:solidFill>
                  <a:schemeClr val="tx1">
                    <a:lumMod val="50000"/>
                    <a:lumOff val="50000"/>
                  </a:schemeClr>
                </a:solidFill>
                <a:latin typeface="+mn-ea"/>
              </a:rPr>
              <a:t>(</a:t>
            </a:r>
            <a:r>
              <a:rPr lang="ja-JP" altLang="en-US" sz="1400" dirty="0" smtClean="0">
                <a:solidFill>
                  <a:schemeClr val="tx1">
                    <a:lumMod val="50000"/>
                    <a:lumOff val="50000"/>
                  </a:schemeClr>
                </a:solidFill>
                <a:latin typeface="+mn-ea"/>
              </a:rPr>
              <a:t>本サンプルは</a:t>
            </a:r>
            <a:r>
              <a:rPr lang="en-US" altLang="ja-JP" sz="1400" dirty="0" smtClean="0">
                <a:solidFill>
                  <a:schemeClr val="tx1">
                    <a:lumMod val="50000"/>
                    <a:lumOff val="50000"/>
                  </a:schemeClr>
                </a:solidFill>
                <a:latin typeface="+mn-ea"/>
              </a:rPr>
              <a:t>MSP</a:t>
            </a:r>
            <a:r>
              <a:rPr lang="ja-JP" altLang="en-US" sz="1400" dirty="0" smtClean="0">
                <a:solidFill>
                  <a:schemeClr val="tx1">
                    <a:lumMod val="50000"/>
                    <a:lumOff val="50000"/>
                  </a:schemeClr>
                </a:solidFill>
                <a:latin typeface="+mn-ea"/>
              </a:rPr>
              <a:t>ゴシック）</a:t>
            </a:r>
            <a:endParaRPr lang="en-US" altLang="ja-JP" sz="1400" dirty="0" smtClean="0">
              <a:solidFill>
                <a:schemeClr val="tx1">
                  <a:lumMod val="50000"/>
                  <a:lumOff val="50000"/>
                </a:schemeClr>
              </a:solidFill>
              <a:latin typeface="+mn-ea"/>
            </a:endParaRPr>
          </a:p>
          <a:p>
            <a:pPr marL="285750" indent="-285750">
              <a:buFont typeface="Arial" panose="020B0604020202020204" pitchFamily="34" charset="0"/>
              <a:buChar char="•"/>
            </a:pPr>
            <a:r>
              <a:rPr lang="ja-JP" altLang="en-US" sz="1400" dirty="0" smtClean="0">
                <a:solidFill>
                  <a:schemeClr val="tx1">
                    <a:lumMod val="50000"/>
                    <a:lumOff val="50000"/>
                  </a:schemeClr>
                </a:solidFill>
                <a:latin typeface="+mn-ea"/>
              </a:rPr>
              <a:t>応募資料は、</a:t>
            </a:r>
            <a:r>
              <a:rPr lang="ja-JP" altLang="en-US" sz="1400" b="1" dirty="0" smtClean="0">
                <a:solidFill>
                  <a:schemeClr val="tx1">
                    <a:lumMod val="50000"/>
                    <a:lumOff val="50000"/>
                  </a:schemeClr>
                </a:solidFill>
                <a:latin typeface="+mn-ea"/>
              </a:rPr>
              <a:t>表紙を含めて最大１１ページ以内で構成</a:t>
            </a:r>
            <a:r>
              <a:rPr lang="ja-JP" altLang="en-US" sz="1400" dirty="0" smtClean="0">
                <a:solidFill>
                  <a:schemeClr val="tx1">
                    <a:lumMod val="50000"/>
                    <a:lumOff val="50000"/>
                  </a:schemeClr>
                </a:solidFill>
                <a:latin typeface="+mn-ea"/>
              </a:rPr>
              <a:t>して下さい。</a:t>
            </a:r>
            <a:r>
              <a:rPr lang="en-US" altLang="ja-JP" sz="1400" dirty="0" smtClean="0">
                <a:solidFill>
                  <a:schemeClr val="tx1">
                    <a:lumMod val="50000"/>
                    <a:lumOff val="50000"/>
                  </a:schemeClr>
                </a:solidFill>
                <a:latin typeface="+mn-ea"/>
              </a:rPr>
              <a:t/>
            </a:r>
            <a:br>
              <a:rPr lang="en-US" altLang="ja-JP" sz="1400" dirty="0" smtClean="0">
                <a:solidFill>
                  <a:schemeClr val="tx1">
                    <a:lumMod val="50000"/>
                    <a:lumOff val="50000"/>
                  </a:schemeClr>
                </a:solidFill>
                <a:latin typeface="+mn-ea"/>
              </a:rPr>
            </a:br>
            <a:r>
              <a:rPr lang="ja-JP" altLang="en-US" sz="1400" dirty="0" smtClean="0">
                <a:solidFill>
                  <a:schemeClr val="tx1">
                    <a:lumMod val="50000"/>
                    <a:lumOff val="50000"/>
                  </a:schemeClr>
                </a:solidFill>
                <a:latin typeface="+mn-ea"/>
              </a:rPr>
              <a:t>（</a:t>
            </a:r>
            <a:r>
              <a:rPr lang="ja-JP" altLang="en-US" sz="1400" dirty="0">
                <a:solidFill>
                  <a:schemeClr val="tx1">
                    <a:lumMod val="50000"/>
                    <a:lumOff val="50000"/>
                  </a:schemeClr>
                </a:solidFill>
                <a:latin typeface="+mn-ea"/>
              </a:rPr>
              <a:t>必要に応じてページの追加</a:t>
            </a:r>
            <a:r>
              <a:rPr lang="en-US" altLang="ja-JP" sz="1400" dirty="0">
                <a:solidFill>
                  <a:schemeClr val="tx1">
                    <a:lumMod val="50000"/>
                    <a:lumOff val="50000"/>
                  </a:schemeClr>
                </a:solidFill>
                <a:latin typeface="+mn-ea"/>
              </a:rPr>
              <a:t>/</a:t>
            </a:r>
            <a:r>
              <a:rPr lang="ja-JP" altLang="en-US" sz="1400" dirty="0">
                <a:solidFill>
                  <a:schemeClr val="tx1">
                    <a:lumMod val="50000"/>
                    <a:lumOff val="50000"/>
                  </a:schemeClr>
                </a:solidFill>
                <a:latin typeface="+mn-ea"/>
              </a:rPr>
              <a:t>削除は任意で可能</a:t>
            </a:r>
            <a:r>
              <a:rPr lang="ja-JP" altLang="en-US" sz="1400" dirty="0" smtClean="0">
                <a:solidFill>
                  <a:schemeClr val="tx1">
                    <a:lumMod val="50000"/>
                    <a:lumOff val="50000"/>
                  </a:schemeClr>
                </a:solidFill>
                <a:latin typeface="+mn-ea"/>
              </a:rPr>
              <a:t>です</a:t>
            </a:r>
            <a:r>
              <a:rPr lang="ja-JP" altLang="en-US" sz="1400" dirty="0">
                <a:solidFill>
                  <a:schemeClr val="tx1">
                    <a:lumMod val="50000"/>
                    <a:lumOff val="50000"/>
                  </a:schemeClr>
                </a:solidFill>
                <a:latin typeface="+mn-ea"/>
              </a:rPr>
              <a:t>）</a:t>
            </a:r>
            <a:endParaRPr lang="en-US" altLang="ja-JP" sz="1400" dirty="0" smtClean="0">
              <a:solidFill>
                <a:schemeClr val="tx1">
                  <a:lumMod val="50000"/>
                  <a:lumOff val="50000"/>
                </a:schemeClr>
              </a:solidFill>
              <a:latin typeface="+mn-ea"/>
            </a:endParaRPr>
          </a:p>
          <a:p>
            <a:pPr marL="285750" indent="-285750">
              <a:buFont typeface="Arial" panose="020B0604020202020204" pitchFamily="34" charset="0"/>
              <a:buChar char="•"/>
            </a:pPr>
            <a:r>
              <a:rPr lang="ja-JP" altLang="en-US" sz="1400" dirty="0" smtClean="0">
                <a:solidFill>
                  <a:schemeClr val="tx1">
                    <a:lumMod val="50000"/>
                    <a:lumOff val="50000"/>
                  </a:schemeClr>
                </a:solidFill>
                <a:latin typeface="+mn-ea"/>
              </a:rPr>
              <a:t>応募資料の</a:t>
            </a:r>
            <a:r>
              <a:rPr lang="ja-JP" altLang="en-US" sz="1400" b="1" dirty="0" smtClean="0">
                <a:solidFill>
                  <a:schemeClr val="tx1">
                    <a:lumMod val="50000"/>
                    <a:lumOff val="50000"/>
                  </a:schemeClr>
                </a:solidFill>
                <a:latin typeface="+mn-ea"/>
              </a:rPr>
              <a:t>印刷は</a:t>
            </a:r>
            <a:r>
              <a:rPr lang="en-US" altLang="ja-JP" sz="1400" b="1" dirty="0" smtClean="0">
                <a:solidFill>
                  <a:schemeClr val="tx1">
                    <a:lumMod val="50000"/>
                    <a:lumOff val="50000"/>
                  </a:schemeClr>
                </a:solidFill>
                <a:latin typeface="+mn-ea"/>
              </a:rPr>
              <a:t>A4</a:t>
            </a:r>
            <a:r>
              <a:rPr lang="ja-JP" altLang="en-US" sz="1400" b="1" dirty="0" smtClean="0">
                <a:solidFill>
                  <a:schemeClr val="tx1">
                    <a:lumMod val="50000"/>
                    <a:lumOff val="50000"/>
                  </a:schemeClr>
                </a:solidFill>
                <a:latin typeface="+mn-ea"/>
              </a:rPr>
              <a:t>横を想定</a:t>
            </a:r>
            <a:r>
              <a:rPr lang="ja-JP" altLang="en-US" sz="1400" dirty="0" smtClean="0">
                <a:solidFill>
                  <a:schemeClr val="tx1">
                    <a:lumMod val="50000"/>
                    <a:lumOff val="50000"/>
                  </a:schemeClr>
                </a:solidFill>
                <a:latin typeface="+mn-ea"/>
              </a:rPr>
              <a:t>しています</a:t>
            </a:r>
            <a:r>
              <a:rPr lang="ja-JP" altLang="en-US" sz="1400" dirty="0" smtClean="0">
                <a:solidFill>
                  <a:schemeClr val="tx1">
                    <a:lumMod val="50000"/>
                    <a:lumOff val="50000"/>
                  </a:schemeClr>
                </a:solidFill>
                <a:latin typeface="+mn-ea"/>
              </a:rPr>
              <a:t>。</a:t>
            </a:r>
            <a:endParaRPr lang="en-US" altLang="ja-JP" sz="1400" dirty="0" smtClean="0">
              <a:solidFill>
                <a:schemeClr val="tx1">
                  <a:lumMod val="50000"/>
                  <a:lumOff val="50000"/>
                </a:schemeClr>
              </a:solidFill>
              <a:latin typeface="+mn-ea"/>
            </a:endParaRPr>
          </a:p>
          <a:p>
            <a:pPr marL="285750" indent="-285750">
              <a:buFont typeface="Arial" panose="020B0604020202020204" pitchFamily="34" charset="0"/>
              <a:buChar char="•"/>
            </a:pPr>
            <a:r>
              <a:rPr lang="ja-JP" altLang="en-US" sz="1400" dirty="0" smtClean="0">
                <a:solidFill>
                  <a:schemeClr val="tx1">
                    <a:lumMod val="50000"/>
                    <a:lumOff val="50000"/>
                  </a:schemeClr>
                </a:solidFill>
                <a:latin typeface="+mn-ea"/>
              </a:rPr>
              <a:t>応募資料</a:t>
            </a:r>
            <a:r>
              <a:rPr lang="ja-JP" altLang="en-US" sz="1400" b="1" dirty="0" smtClean="0">
                <a:solidFill>
                  <a:schemeClr val="tx1">
                    <a:lumMod val="50000"/>
                    <a:lumOff val="50000"/>
                  </a:schemeClr>
                </a:solidFill>
                <a:latin typeface="+mn-ea"/>
              </a:rPr>
              <a:t>右上に会社ロゴ</a:t>
            </a:r>
            <a:r>
              <a:rPr lang="ja-JP" altLang="en-US" sz="1400" dirty="0" smtClean="0">
                <a:solidFill>
                  <a:schemeClr val="tx1">
                    <a:lumMod val="50000"/>
                    <a:lumOff val="50000"/>
                  </a:schemeClr>
                </a:solidFill>
                <a:latin typeface="+mn-ea"/>
              </a:rPr>
              <a:t>、または本応募に関連するグラフィック等を添付して下さい。</a:t>
            </a:r>
            <a:r>
              <a:rPr lang="en-US" altLang="ja-JP" sz="1400" dirty="0">
                <a:solidFill>
                  <a:schemeClr val="tx1">
                    <a:lumMod val="50000"/>
                    <a:lumOff val="50000"/>
                  </a:schemeClr>
                </a:solidFill>
                <a:latin typeface="+mn-ea"/>
              </a:rPr>
              <a:t/>
            </a:r>
            <a:br>
              <a:rPr lang="en-US" altLang="ja-JP" sz="1400" dirty="0">
                <a:solidFill>
                  <a:schemeClr val="tx1">
                    <a:lumMod val="50000"/>
                    <a:lumOff val="50000"/>
                  </a:schemeClr>
                </a:solidFill>
                <a:latin typeface="+mn-ea"/>
              </a:rPr>
            </a:br>
            <a:r>
              <a:rPr lang="ja-JP" altLang="en-US" sz="1400" dirty="0" smtClean="0">
                <a:solidFill>
                  <a:schemeClr val="tx1">
                    <a:lumMod val="50000"/>
                    <a:lumOff val="50000"/>
                  </a:schemeClr>
                </a:solidFill>
                <a:latin typeface="+mn-ea"/>
              </a:rPr>
              <a:t>（スライドマスター上で編集可能です）</a:t>
            </a:r>
            <a:endParaRPr lang="en-US" altLang="ja-JP" sz="1400" dirty="0" smtClean="0">
              <a:solidFill>
                <a:schemeClr val="tx1">
                  <a:lumMod val="50000"/>
                  <a:lumOff val="50000"/>
                </a:schemeClr>
              </a:solidFill>
              <a:latin typeface="+mn-ea"/>
            </a:endParaRPr>
          </a:p>
          <a:p>
            <a:pPr marL="285750" indent="-285750">
              <a:buFont typeface="Arial" panose="020B0604020202020204" pitchFamily="34" charset="0"/>
              <a:buChar char="•"/>
            </a:pPr>
            <a:r>
              <a:rPr lang="ja-JP" altLang="en-US" sz="1400" dirty="0" smtClean="0">
                <a:solidFill>
                  <a:schemeClr val="tx1">
                    <a:lumMod val="50000"/>
                    <a:lumOff val="50000"/>
                  </a:schemeClr>
                </a:solidFill>
                <a:latin typeface="+mn-ea"/>
              </a:rPr>
              <a:t>データ容量は完成形</a:t>
            </a:r>
            <a:r>
              <a:rPr lang="ja-JP" altLang="en-US" sz="1400" dirty="0" smtClean="0">
                <a:solidFill>
                  <a:schemeClr val="tx1">
                    <a:lumMod val="50000"/>
                    <a:lumOff val="50000"/>
                  </a:schemeClr>
                </a:solidFill>
                <a:latin typeface="+mn-ea"/>
              </a:rPr>
              <a:t>で</a:t>
            </a:r>
            <a:r>
              <a:rPr lang="en-US" altLang="ja-JP" sz="1400" dirty="0" err="1" smtClean="0">
                <a:solidFill>
                  <a:schemeClr val="tx1">
                    <a:lumMod val="50000"/>
                    <a:lumOff val="50000"/>
                  </a:schemeClr>
                </a:solidFill>
                <a:latin typeface="+mn-ea"/>
              </a:rPr>
              <a:t>ppt</a:t>
            </a:r>
            <a:r>
              <a:rPr lang="ja-JP" altLang="en-US" sz="1400" dirty="0" smtClean="0">
                <a:solidFill>
                  <a:schemeClr val="tx1">
                    <a:lumMod val="50000"/>
                    <a:lumOff val="50000"/>
                  </a:schemeClr>
                </a:solidFill>
                <a:latin typeface="+mn-ea"/>
              </a:rPr>
              <a:t>データ</a:t>
            </a:r>
            <a:r>
              <a:rPr lang="ja-JP" altLang="en-US" sz="1400" b="1" dirty="0" smtClean="0">
                <a:solidFill>
                  <a:schemeClr val="tx1">
                    <a:lumMod val="50000"/>
                    <a:lumOff val="50000"/>
                  </a:schemeClr>
                </a:solidFill>
                <a:latin typeface="+mn-ea"/>
              </a:rPr>
              <a:t>容量として</a:t>
            </a:r>
            <a:r>
              <a:rPr lang="ja-JP" altLang="en-US" sz="1400" b="1" dirty="0" smtClean="0">
                <a:solidFill>
                  <a:schemeClr val="tx1">
                    <a:lumMod val="50000"/>
                    <a:lumOff val="50000"/>
                  </a:schemeClr>
                </a:solidFill>
                <a:latin typeface="+mn-ea"/>
              </a:rPr>
              <a:t>「</a:t>
            </a:r>
            <a:r>
              <a:rPr lang="ja-JP" altLang="en-US" sz="1400" b="1" dirty="0" smtClean="0">
                <a:solidFill>
                  <a:schemeClr val="tx1">
                    <a:lumMod val="50000"/>
                    <a:lumOff val="50000"/>
                  </a:schemeClr>
                </a:solidFill>
                <a:latin typeface="+mn-ea"/>
              </a:rPr>
              <a:t>２０</a:t>
            </a:r>
            <a:r>
              <a:rPr lang="en-US" altLang="ja-JP" sz="1400" b="1" dirty="0" smtClean="0">
                <a:solidFill>
                  <a:schemeClr val="tx1">
                    <a:lumMod val="50000"/>
                    <a:lumOff val="50000"/>
                  </a:schemeClr>
                </a:solidFill>
                <a:latin typeface="+mn-ea"/>
              </a:rPr>
              <a:t>MB</a:t>
            </a:r>
            <a:r>
              <a:rPr lang="ja-JP" altLang="en-US" sz="1400" b="1" dirty="0" smtClean="0">
                <a:solidFill>
                  <a:schemeClr val="tx1">
                    <a:lumMod val="50000"/>
                    <a:lumOff val="50000"/>
                  </a:schemeClr>
                </a:solidFill>
                <a:latin typeface="+mn-ea"/>
              </a:rPr>
              <a:t>」以内</a:t>
            </a:r>
            <a:r>
              <a:rPr lang="ja-JP" altLang="en-US" sz="1400" dirty="0" smtClean="0">
                <a:solidFill>
                  <a:schemeClr val="tx1">
                    <a:lumMod val="50000"/>
                    <a:lumOff val="50000"/>
                  </a:schemeClr>
                </a:solidFill>
                <a:latin typeface="+mn-ea"/>
              </a:rPr>
              <a:t>としてください。</a:t>
            </a:r>
            <a:endParaRPr lang="en-US" altLang="ja-JP" sz="1400" dirty="0" smtClean="0">
              <a:solidFill>
                <a:schemeClr val="tx1">
                  <a:lumMod val="50000"/>
                  <a:lumOff val="50000"/>
                </a:schemeClr>
              </a:solidFill>
              <a:latin typeface="+mn-ea"/>
            </a:endParaRPr>
          </a:p>
          <a:p>
            <a:pPr marL="285750" indent="-285750">
              <a:buFont typeface="Arial" panose="020B0604020202020204" pitchFamily="34" charset="0"/>
              <a:buChar char="•"/>
            </a:pPr>
            <a:r>
              <a:rPr lang="ja-JP" altLang="en-US" sz="1400" dirty="0" smtClean="0">
                <a:solidFill>
                  <a:schemeClr val="tx1">
                    <a:lumMod val="50000"/>
                    <a:lumOff val="50000"/>
                  </a:schemeClr>
                </a:solidFill>
                <a:latin typeface="+mn-ea"/>
              </a:rPr>
              <a:t>朱色</a:t>
            </a:r>
            <a:r>
              <a:rPr lang="ja-JP" altLang="en-US" sz="1400" dirty="0" smtClean="0">
                <a:solidFill>
                  <a:schemeClr val="tx1">
                    <a:lumMod val="50000"/>
                    <a:lumOff val="50000"/>
                  </a:schemeClr>
                </a:solidFill>
                <a:latin typeface="+mn-ea"/>
              </a:rPr>
              <a:t>着色の</a:t>
            </a:r>
            <a:r>
              <a:rPr lang="ja-JP" altLang="en-US" sz="1400" b="1" dirty="0" smtClean="0">
                <a:solidFill>
                  <a:schemeClr val="tx1">
                    <a:lumMod val="50000"/>
                    <a:lumOff val="50000"/>
                  </a:schemeClr>
                </a:solidFill>
                <a:latin typeface="+mn-ea"/>
              </a:rPr>
              <a:t>表記は削除</a:t>
            </a:r>
            <a:r>
              <a:rPr lang="ja-JP" altLang="en-US" sz="1400" dirty="0" smtClean="0">
                <a:solidFill>
                  <a:schemeClr val="tx1">
                    <a:lumMod val="50000"/>
                    <a:lumOff val="50000"/>
                  </a:schemeClr>
                </a:solidFill>
                <a:latin typeface="+mn-ea"/>
              </a:rPr>
              <a:t>して頂いて結構です。</a:t>
            </a:r>
            <a:endParaRPr lang="en-US" altLang="ja-JP" sz="1400" dirty="0" smtClean="0">
              <a:solidFill>
                <a:schemeClr val="tx1">
                  <a:lumMod val="50000"/>
                  <a:lumOff val="50000"/>
                </a:schemeClr>
              </a:solidFill>
              <a:latin typeface="+mn-ea"/>
            </a:endParaRPr>
          </a:p>
          <a:p>
            <a:pPr marL="285750" indent="-285750">
              <a:buFont typeface="Arial" panose="020B0604020202020204" pitchFamily="34" charset="0"/>
              <a:buChar char="•"/>
            </a:pPr>
            <a:r>
              <a:rPr lang="ja-JP" altLang="en-US" sz="1400" dirty="0" smtClean="0">
                <a:solidFill>
                  <a:schemeClr val="tx1">
                    <a:lumMod val="50000"/>
                    <a:lumOff val="50000"/>
                  </a:schemeClr>
                </a:solidFill>
                <a:latin typeface="+mn-ea"/>
              </a:rPr>
              <a:t>応募に際して、本原本データ（</a:t>
            </a:r>
            <a:r>
              <a:rPr lang="en-US" altLang="ja-JP" sz="1400" dirty="0" smtClean="0">
                <a:solidFill>
                  <a:schemeClr val="tx1">
                    <a:lumMod val="50000"/>
                    <a:lumOff val="50000"/>
                  </a:schemeClr>
                </a:solidFill>
                <a:latin typeface="+mn-ea"/>
              </a:rPr>
              <a:t>**.</a:t>
            </a:r>
            <a:r>
              <a:rPr lang="en-US" altLang="ja-JP" sz="1400" dirty="0" err="1" smtClean="0">
                <a:solidFill>
                  <a:schemeClr val="tx1">
                    <a:lumMod val="50000"/>
                    <a:lumOff val="50000"/>
                  </a:schemeClr>
                </a:solidFill>
                <a:latin typeface="+mn-ea"/>
              </a:rPr>
              <a:t>pptx</a:t>
            </a:r>
            <a:r>
              <a:rPr lang="ja-JP" altLang="en-US" sz="1400" dirty="0" smtClean="0">
                <a:solidFill>
                  <a:schemeClr val="tx1">
                    <a:lumMod val="50000"/>
                    <a:lumOff val="50000"/>
                  </a:schemeClr>
                </a:solidFill>
                <a:latin typeface="+mn-ea"/>
              </a:rPr>
              <a:t>）及び第２データ（</a:t>
            </a:r>
            <a:r>
              <a:rPr lang="en-US" altLang="ja-JP" sz="1400" dirty="0" smtClean="0">
                <a:solidFill>
                  <a:schemeClr val="tx1">
                    <a:lumMod val="50000"/>
                    <a:lumOff val="50000"/>
                  </a:schemeClr>
                </a:solidFill>
                <a:latin typeface="+mn-ea"/>
              </a:rPr>
              <a:t>**.</a:t>
            </a:r>
            <a:r>
              <a:rPr lang="ja-JP" altLang="en-US" sz="1400" dirty="0" smtClean="0">
                <a:solidFill>
                  <a:schemeClr val="tx1">
                    <a:lumMod val="50000"/>
                    <a:lumOff val="50000"/>
                  </a:schemeClr>
                </a:solidFill>
                <a:latin typeface="+mn-ea"/>
              </a:rPr>
              <a:t>ｐｄｆ）をご提出下さい。</a:t>
            </a:r>
            <a:endParaRPr lang="en-US" altLang="ja-JP" sz="1400" dirty="0" smtClean="0">
              <a:solidFill>
                <a:schemeClr val="tx1">
                  <a:lumMod val="50000"/>
                  <a:lumOff val="50000"/>
                </a:schemeClr>
              </a:solidFill>
              <a:latin typeface="+mn-ea"/>
            </a:endParaRPr>
          </a:p>
        </p:txBody>
      </p:sp>
      <p:sp>
        <p:nvSpPr>
          <p:cNvPr id="4" name="テキスト ボックス 3"/>
          <p:cNvSpPr txBox="1"/>
          <p:nvPr/>
        </p:nvSpPr>
        <p:spPr>
          <a:xfrm>
            <a:off x="5078794" y="5980331"/>
            <a:ext cx="1516762" cy="276999"/>
          </a:xfrm>
          <a:prstGeom prst="rect">
            <a:avLst/>
          </a:prstGeom>
          <a:noFill/>
        </p:spPr>
        <p:txBody>
          <a:bodyPr wrap="none" rtlCol="0">
            <a:spAutoFit/>
          </a:bodyPr>
          <a:lstStyle/>
          <a:p>
            <a:r>
              <a:rPr kumimoji="1" lang="ja-JP" altLang="en-US" sz="1200" dirty="0" smtClean="0">
                <a:solidFill>
                  <a:schemeClr val="tx1">
                    <a:lumMod val="50000"/>
                    <a:lumOff val="50000"/>
                  </a:schemeClr>
                </a:solidFill>
              </a:rPr>
              <a:t>←サンプル登録番号</a:t>
            </a:r>
            <a:endParaRPr kumimoji="1" lang="ja-JP" altLang="en-US" sz="1200" dirty="0">
              <a:solidFill>
                <a:schemeClr val="tx1">
                  <a:lumMod val="50000"/>
                  <a:lumOff val="50000"/>
                </a:schemeClr>
              </a:solidFill>
            </a:endParaRPr>
          </a:p>
        </p:txBody>
      </p:sp>
    </p:spTree>
    <p:extLst>
      <p:ext uri="{BB962C8B-B14F-4D97-AF65-F5344CB8AC3E}">
        <p14:creationId xmlns:p14="http://schemas.microsoft.com/office/powerpoint/2010/main" val="20240804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5"/>
          <p:cNvSpPr>
            <a:spLocks noGrp="1"/>
          </p:cNvSpPr>
          <p:nvPr>
            <p:ph type="sldNum" sz="quarter" idx="12"/>
          </p:nvPr>
        </p:nvSpPr>
        <p:spPr>
          <a:xfrm>
            <a:off x="7010400" y="6545174"/>
            <a:ext cx="2133600" cy="365125"/>
          </a:xfrm>
        </p:spPr>
        <p:txBody>
          <a:bodyPr/>
          <a:lstStyle>
            <a:lvl1pPr>
              <a:defRPr>
                <a:solidFill>
                  <a:schemeClr val="tx1">
                    <a:lumMod val="50000"/>
                    <a:lumOff val="50000"/>
                  </a:schemeClr>
                </a:solidFill>
              </a:defRPr>
            </a:lvl1pPr>
          </a:lstStyle>
          <a:p>
            <a:r>
              <a:rPr lang="en-US" altLang="ja-JP" dirty="0" smtClean="0"/>
              <a:t>P.</a:t>
            </a:r>
            <a:fld id="{87ADC368-D886-4761-9C5C-75D02A4D8392}" type="slidenum">
              <a:rPr lang="ja-JP" altLang="en-US" smtClean="0"/>
              <a:pPr/>
              <a:t>1</a:t>
            </a:fld>
            <a:endParaRPr lang="ja-JP" altLang="en-US" dirty="0"/>
          </a:p>
        </p:txBody>
      </p:sp>
      <p:sp>
        <p:nvSpPr>
          <p:cNvPr id="2" name="正方形/長方形 1"/>
          <p:cNvSpPr/>
          <p:nvPr/>
        </p:nvSpPr>
        <p:spPr>
          <a:xfrm>
            <a:off x="185051" y="345802"/>
            <a:ext cx="7178644" cy="45719"/>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5" name="正方形/長方形 4"/>
          <p:cNvSpPr/>
          <p:nvPr/>
        </p:nvSpPr>
        <p:spPr>
          <a:xfrm>
            <a:off x="185051" y="6522315"/>
            <a:ext cx="8741500" cy="45719"/>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282069" y="510606"/>
            <a:ext cx="3078087" cy="461665"/>
          </a:xfrm>
          <a:prstGeom prst="rect">
            <a:avLst/>
          </a:prstGeom>
          <a:noFill/>
        </p:spPr>
        <p:txBody>
          <a:bodyPr wrap="none" rtlCol="0">
            <a:spAutoFit/>
          </a:bodyPr>
          <a:lstStyle/>
          <a:p>
            <a:r>
              <a:rPr kumimoji="1" lang="en-US" altLang="ja-JP" sz="2400" dirty="0" smtClean="0">
                <a:solidFill>
                  <a:schemeClr val="tx1">
                    <a:lumMod val="50000"/>
                    <a:lumOff val="50000"/>
                  </a:schemeClr>
                </a:solidFill>
              </a:rPr>
              <a:t>(2)</a:t>
            </a:r>
            <a:r>
              <a:rPr kumimoji="1" lang="ja-JP" altLang="en-US" sz="2400" dirty="0" smtClean="0">
                <a:solidFill>
                  <a:schemeClr val="tx1">
                    <a:lumMod val="50000"/>
                    <a:lumOff val="50000"/>
                  </a:schemeClr>
                </a:solidFill>
              </a:rPr>
              <a:t>オフィス環境の概要</a:t>
            </a:r>
            <a:endParaRPr kumimoji="1" lang="ja-JP" altLang="en-US" dirty="0">
              <a:solidFill>
                <a:schemeClr val="tx1">
                  <a:lumMod val="50000"/>
                  <a:lumOff val="50000"/>
                </a:schemeClr>
              </a:solidFill>
            </a:endParaRPr>
          </a:p>
        </p:txBody>
      </p:sp>
      <p:sp>
        <p:nvSpPr>
          <p:cNvPr id="7" name="テキスト ボックス 6"/>
          <p:cNvSpPr txBox="1"/>
          <p:nvPr/>
        </p:nvSpPr>
        <p:spPr>
          <a:xfrm>
            <a:off x="610314" y="1120205"/>
            <a:ext cx="8135560" cy="3416320"/>
          </a:xfrm>
          <a:prstGeom prst="rect">
            <a:avLst/>
          </a:prstGeom>
          <a:noFill/>
        </p:spPr>
        <p:txBody>
          <a:bodyPr wrap="none" rtlCol="0">
            <a:spAutoFit/>
          </a:bodyPr>
          <a:lstStyle/>
          <a:p>
            <a:pPr marL="457200" indent="-457200">
              <a:buFont typeface="+mj-lt"/>
              <a:buAutoNum type="arabicPeriod"/>
            </a:pPr>
            <a:r>
              <a:rPr kumimoji="1" lang="ja-JP" altLang="en-US" dirty="0" smtClean="0">
                <a:solidFill>
                  <a:schemeClr val="tx1">
                    <a:lumMod val="50000"/>
                    <a:lumOff val="50000"/>
                  </a:schemeClr>
                </a:solidFill>
              </a:rPr>
              <a:t>応募のテーマ：</a:t>
            </a:r>
            <a:r>
              <a:rPr lang="en-US" altLang="ja-JP" dirty="0">
                <a:solidFill>
                  <a:schemeClr val="tx1">
                    <a:lumMod val="50000"/>
                    <a:lumOff val="50000"/>
                  </a:schemeClr>
                </a:solidFill>
              </a:rPr>
              <a:t/>
            </a:r>
            <a:br>
              <a:rPr lang="en-US" altLang="ja-JP" dirty="0">
                <a:solidFill>
                  <a:schemeClr val="tx1">
                    <a:lumMod val="50000"/>
                    <a:lumOff val="50000"/>
                  </a:schemeClr>
                </a:solidFill>
              </a:rPr>
            </a:br>
            <a:r>
              <a:rPr kumimoji="1" lang="ja-JP" altLang="en-US" dirty="0" smtClean="0">
                <a:solidFill>
                  <a:schemeClr val="tx1">
                    <a:lumMod val="50000"/>
                    <a:lumOff val="50000"/>
                  </a:schemeClr>
                </a:solidFill>
              </a:rPr>
              <a:t>＊＊＊＊＊＊＊＊＊＊＊＊＊＊＊＊＊＊＊＊</a:t>
            </a:r>
            <a:endParaRPr kumimoji="1" lang="en-US" altLang="ja-JP" dirty="0" smtClean="0">
              <a:solidFill>
                <a:schemeClr val="tx1">
                  <a:lumMod val="50000"/>
                  <a:lumOff val="50000"/>
                </a:schemeClr>
              </a:solidFill>
            </a:endParaRPr>
          </a:p>
          <a:p>
            <a:pPr marL="457200" indent="-457200">
              <a:buFont typeface="+mj-lt"/>
              <a:buAutoNum type="arabicPeriod"/>
            </a:pPr>
            <a:endParaRPr lang="en-US" altLang="ja-JP" dirty="0">
              <a:solidFill>
                <a:schemeClr val="tx1">
                  <a:lumMod val="50000"/>
                  <a:lumOff val="50000"/>
                </a:schemeClr>
              </a:solidFill>
            </a:endParaRPr>
          </a:p>
          <a:p>
            <a:pPr marL="457200" indent="-457200">
              <a:buFont typeface="+mj-lt"/>
              <a:buAutoNum type="arabicPeriod"/>
            </a:pPr>
            <a:r>
              <a:rPr kumimoji="1" lang="ja-JP" altLang="en-US" dirty="0" smtClean="0">
                <a:solidFill>
                  <a:schemeClr val="tx1">
                    <a:lumMod val="50000"/>
                    <a:lumOff val="50000"/>
                  </a:schemeClr>
                </a:solidFill>
              </a:rPr>
              <a:t>それまでのオフィス環境あるいは運営の課題と応募するオフィス環境の</a:t>
            </a:r>
            <a:r>
              <a:rPr kumimoji="1" lang="en-US" altLang="ja-JP" dirty="0" smtClean="0">
                <a:solidFill>
                  <a:schemeClr val="tx1">
                    <a:lumMod val="50000"/>
                    <a:lumOff val="50000"/>
                  </a:schemeClr>
                </a:solidFill>
              </a:rPr>
              <a:t/>
            </a:r>
            <a:br>
              <a:rPr kumimoji="1" lang="en-US" altLang="ja-JP" dirty="0" smtClean="0">
                <a:solidFill>
                  <a:schemeClr val="tx1">
                    <a:lumMod val="50000"/>
                    <a:lumOff val="50000"/>
                  </a:schemeClr>
                </a:solidFill>
              </a:rPr>
            </a:br>
            <a:r>
              <a:rPr kumimoji="1" lang="ja-JP" altLang="en-US" dirty="0" smtClean="0">
                <a:solidFill>
                  <a:schemeClr val="tx1">
                    <a:lumMod val="50000"/>
                    <a:lumOff val="50000"/>
                  </a:schemeClr>
                </a:solidFill>
              </a:rPr>
              <a:t>設計・導入に至る背景</a:t>
            </a:r>
            <a:r>
              <a:rPr lang="en-US" altLang="ja-JP" dirty="0" smtClean="0">
                <a:solidFill>
                  <a:schemeClr val="tx1">
                    <a:lumMod val="50000"/>
                    <a:lumOff val="50000"/>
                  </a:schemeClr>
                </a:solidFill>
              </a:rPr>
              <a:t/>
            </a:r>
            <a:br>
              <a:rPr lang="en-US" altLang="ja-JP" dirty="0" smtClean="0">
                <a:solidFill>
                  <a:schemeClr val="tx1">
                    <a:lumMod val="50000"/>
                    <a:lumOff val="50000"/>
                  </a:schemeClr>
                </a:solidFill>
              </a:rPr>
            </a:br>
            <a:r>
              <a:rPr lang="ja-JP" altLang="en-US" dirty="0" smtClean="0">
                <a:solidFill>
                  <a:schemeClr val="tx1">
                    <a:lumMod val="50000"/>
                    <a:lumOff val="50000"/>
                  </a:schemeClr>
                </a:solidFill>
              </a:rPr>
              <a:t>＊＊＊＊＊＊＊＊＊＊＊＊＊＊＊＊＊＊＊＊</a:t>
            </a:r>
            <a:endParaRPr lang="en-US" altLang="ja-JP" dirty="0" smtClean="0">
              <a:solidFill>
                <a:schemeClr val="tx1">
                  <a:lumMod val="50000"/>
                  <a:lumOff val="50000"/>
                </a:schemeClr>
              </a:solidFill>
            </a:endParaRPr>
          </a:p>
          <a:p>
            <a:pPr marL="457200" indent="-457200">
              <a:buFont typeface="+mj-lt"/>
              <a:buAutoNum type="arabicPeriod"/>
            </a:pPr>
            <a:endParaRPr kumimoji="1" lang="en-US" altLang="ja-JP" dirty="0">
              <a:solidFill>
                <a:schemeClr val="tx1">
                  <a:lumMod val="50000"/>
                  <a:lumOff val="50000"/>
                </a:schemeClr>
              </a:solidFill>
            </a:endParaRPr>
          </a:p>
          <a:p>
            <a:pPr marL="457200" indent="-457200">
              <a:buFont typeface="+mj-lt"/>
              <a:buAutoNum type="arabicPeriod"/>
            </a:pPr>
            <a:r>
              <a:rPr lang="ja-JP" altLang="en-US" dirty="0" smtClean="0">
                <a:solidFill>
                  <a:schemeClr val="tx1">
                    <a:lumMod val="50000"/>
                    <a:lumOff val="50000"/>
                  </a:schemeClr>
                </a:solidFill>
              </a:rPr>
              <a:t>こだわりの要素</a:t>
            </a:r>
            <a:r>
              <a:rPr lang="en-US" altLang="ja-JP" dirty="0" smtClean="0">
                <a:solidFill>
                  <a:schemeClr val="tx1">
                    <a:lumMod val="50000"/>
                    <a:lumOff val="50000"/>
                  </a:schemeClr>
                </a:solidFill>
              </a:rPr>
              <a:t>/</a:t>
            </a:r>
            <a:r>
              <a:rPr lang="ja-JP" altLang="en-US" dirty="0" smtClean="0">
                <a:solidFill>
                  <a:schemeClr val="tx1">
                    <a:lumMod val="50000"/>
                    <a:lumOff val="50000"/>
                  </a:schemeClr>
                </a:solidFill>
              </a:rPr>
              <a:t>アピールポイント</a:t>
            </a:r>
            <a:r>
              <a:rPr lang="en-US" altLang="ja-JP" dirty="0" smtClean="0">
                <a:solidFill>
                  <a:schemeClr val="tx1">
                    <a:lumMod val="50000"/>
                    <a:lumOff val="50000"/>
                  </a:schemeClr>
                </a:solidFill>
              </a:rPr>
              <a:t/>
            </a:r>
            <a:br>
              <a:rPr lang="en-US" altLang="ja-JP" dirty="0" smtClean="0">
                <a:solidFill>
                  <a:schemeClr val="tx1">
                    <a:lumMod val="50000"/>
                    <a:lumOff val="50000"/>
                  </a:schemeClr>
                </a:solidFill>
              </a:rPr>
            </a:br>
            <a:r>
              <a:rPr lang="ja-JP" altLang="en-US" dirty="0" smtClean="0">
                <a:solidFill>
                  <a:schemeClr val="tx1">
                    <a:lumMod val="50000"/>
                    <a:lumOff val="50000"/>
                  </a:schemeClr>
                </a:solidFill>
              </a:rPr>
              <a:t>＊＊＊＊＊＊＊＊＊＊＊＊＊＊＊＊＊＊＊＊</a:t>
            </a:r>
            <a:endParaRPr lang="en-US" altLang="ja-JP" dirty="0" smtClean="0">
              <a:solidFill>
                <a:schemeClr val="tx1">
                  <a:lumMod val="50000"/>
                  <a:lumOff val="50000"/>
                </a:schemeClr>
              </a:solidFill>
            </a:endParaRPr>
          </a:p>
          <a:p>
            <a:pPr marL="457200" indent="-457200">
              <a:buFont typeface="+mj-lt"/>
              <a:buAutoNum type="arabicPeriod"/>
            </a:pPr>
            <a:endParaRPr kumimoji="1" lang="en-US" altLang="ja-JP" dirty="0">
              <a:solidFill>
                <a:schemeClr val="tx1">
                  <a:lumMod val="50000"/>
                  <a:lumOff val="50000"/>
                </a:schemeClr>
              </a:solidFill>
            </a:endParaRPr>
          </a:p>
          <a:p>
            <a:pPr marL="457200" indent="-457200">
              <a:buFont typeface="+mj-lt"/>
              <a:buAutoNum type="arabicPeriod"/>
            </a:pPr>
            <a:r>
              <a:rPr lang="ja-JP" altLang="en-US" dirty="0" smtClean="0">
                <a:solidFill>
                  <a:schemeClr val="tx1">
                    <a:lumMod val="50000"/>
                    <a:lumOff val="50000"/>
                  </a:schemeClr>
                </a:solidFill>
              </a:rPr>
              <a:t>応募作品</a:t>
            </a:r>
            <a:r>
              <a:rPr lang="en-US" altLang="ja-JP" dirty="0" smtClean="0">
                <a:solidFill>
                  <a:schemeClr val="tx1">
                    <a:lumMod val="50000"/>
                    <a:lumOff val="50000"/>
                  </a:schemeClr>
                </a:solidFill>
              </a:rPr>
              <a:t>/</a:t>
            </a:r>
            <a:r>
              <a:rPr lang="ja-JP" altLang="en-US" dirty="0" smtClean="0">
                <a:solidFill>
                  <a:schemeClr val="tx1">
                    <a:lumMod val="50000"/>
                    <a:lumOff val="50000"/>
                  </a:schemeClr>
                </a:solidFill>
              </a:rPr>
              <a:t>機能の成果（どのような背景課題を解決し、運営に貢献しているか）</a:t>
            </a:r>
            <a:r>
              <a:rPr lang="en-US" altLang="ja-JP" dirty="0">
                <a:solidFill>
                  <a:schemeClr val="tx1">
                    <a:lumMod val="50000"/>
                    <a:lumOff val="50000"/>
                  </a:schemeClr>
                </a:solidFill>
              </a:rPr>
              <a:t/>
            </a:r>
            <a:br>
              <a:rPr lang="en-US" altLang="ja-JP" dirty="0">
                <a:solidFill>
                  <a:schemeClr val="tx1">
                    <a:lumMod val="50000"/>
                    <a:lumOff val="50000"/>
                  </a:schemeClr>
                </a:solidFill>
              </a:rPr>
            </a:br>
            <a:r>
              <a:rPr lang="ja-JP" altLang="en-US" dirty="0" smtClean="0">
                <a:solidFill>
                  <a:schemeClr val="tx1">
                    <a:lumMod val="50000"/>
                    <a:lumOff val="50000"/>
                  </a:schemeClr>
                </a:solidFill>
              </a:rPr>
              <a:t>＊＊＊＊＊＊＊＊＊＊＊＊＊＊＊＊＊＊＊＊</a:t>
            </a:r>
            <a:endParaRPr lang="en-US" altLang="ja-JP" dirty="0" smtClean="0">
              <a:solidFill>
                <a:schemeClr val="tx1">
                  <a:lumMod val="50000"/>
                  <a:lumOff val="50000"/>
                </a:schemeClr>
              </a:solidFill>
            </a:endParaRPr>
          </a:p>
        </p:txBody>
      </p:sp>
      <p:sp>
        <p:nvSpPr>
          <p:cNvPr id="8" name="テキスト ボックス 7"/>
          <p:cNvSpPr txBox="1"/>
          <p:nvPr/>
        </p:nvSpPr>
        <p:spPr>
          <a:xfrm>
            <a:off x="3272460" y="587549"/>
            <a:ext cx="543739" cy="307777"/>
          </a:xfrm>
          <a:prstGeom prst="rect">
            <a:avLst/>
          </a:prstGeom>
          <a:solidFill>
            <a:schemeClr val="accent6">
              <a:lumMod val="20000"/>
              <a:lumOff val="80000"/>
            </a:schemeClr>
          </a:solidFill>
          <a:ln>
            <a:solidFill>
              <a:schemeClr val="accent6">
                <a:lumMod val="20000"/>
                <a:lumOff val="80000"/>
              </a:schemeClr>
            </a:solidFill>
          </a:ln>
        </p:spPr>
        <p:txBody>
          <a:bodyPr wrap="none" rtlCol="0">
            <a:spAutoFit/>
          </a:bodyPr>
          <a:lstStyle/>
          <a:p>
            <a:r>
              <a:rPr lang="ja-JP" altLang="en-US" sz="1400" dirty="0">
                <a:solidFill>
                  <a:schemeClr val="tx1">
                    <a:lumMod val="50000"/>
                    <a:lumOff val="50000"/>
                  </a:schemeClr>
                </a:solidFill>
                <a:latin typeface="+mn-ea"/>
              </a:rPr>
              <a:t>必須</a:t>
            </a:r>
            <a:endParaRPr lang="en-US" altLang="ja-JP" sz="1400" dirty="0" smtClean="0">
              <a:solidFill>
                <a:schemeClr val="tx1">
                  <a:lumMod val="50000"/>
                  <a:lumOff val="50000"/>
                </a:schemeClr>
              </a:solidFill>
              <a:latin typeface="+mn-ea"/>
            </a:endParaRPr>
          </a:p>
        </p:txBody>
      </p:sp>
      <p:sp>
        <p:nvSpPr>
          <p:cNvPr id="9" name="テキスト ボックス 8"/>
          <p:cNvSpPr txBox="1"/>
          <p:nvPr/>
        </p:nvSpPr>
        <p:spPr>
          <a:xfrm>
            <a:off x="3050803" y="5271308"/>
            <a:ext cx="3260829" cy="738664"/>
          </a:xfrm>
          <a:prstGeom prst="rect">
            <a:avLst/>
          </a:prstGeom>
          <a:solidFill>
            <a:schemeClr val="accent6">
              <a:lumMod val="20000"/>
              <a:lumOff val="80000"/>
            </a:schemeClr>
          </a:solidFill>
          <a:ln>
            <a:solidFill>
              <a:schemeClr val="accent6">
                <a:lumMod val="20000"/>
                <a:lumOff val="80000"/>
              </a:schemeClr>
            </a:solidFill>
          </a:ln>
        </p:spPr>
        <p:txBody>
          <a:bodyPr wrap="none" rtlCol="0">
            <a:spAutoFit/>
          </a:bodyPr>
          <a:lstStyle/>
          <a:p>
            <a:r>
              <a:rPr lang="ja-JP" altLang="en-US" sz="1400" dirty="0" smtClean="0">
                <a:solidFill>
                  <a:schemeClr val="tx1">
                    <a:lumMod val="50000"/>
                    <a:lumOff val="50000"/>
                  </a:schemeClr>
                </a:solidFill>
                <a:latin typeface="+mn-ea"/>
              </a:rPr>
              <a:t>上記４項目を</a:t>
            </a:r>
            <a:r>
              <a:rPr lang="en-US" altLang="ja-JP" sz="1400" dirty="0" smtClean="0">
                <a:solidFill>
                  <a:schemeClr val="tx1">
                    <a:lumMod val="50000"/>
                    <a:lumOff val="50000"/>
                  </a:schemeClr>
                </a:solidFill>
                <a:latin typeface="+mn-ea"/>
              </a:rPr>
              <a:t>3</a:t>
            </a:r>
            <a:r>
              <a:rPr lang="ja-JP" altLang="en-US" sz="1400" dirty="0" smtClean="0">
                <a:solidFill>
                  <a:schemeClr val="tx1">
                    <a:lumMod val="50000"/>
                    <a:lumOff val="50000"/>
                  </a:schemeClr>
                </a:solidFill>
                <a:latin typeface="+mn-ea"/>
              </a:rPr>
              <a:t>ページ程度で記述下さい</a:t>
            </a:r>
            <a:r>
              <a:rPr lang="ja-JP" altLang="en-US" sz="1400" dirty="0" smtClean="0">
                <a:solidFill>
                  <a:schemeClr val="tx1">
                    <a:lumMod val="50000"/>
                    <a:lumOff val="50000"/>
                  </a:schemeClr>
                </a:solidFill>
                <a:latin typeface="+mn-ea"/>
              </a:rPr>
              <a:t>。</a:t>
            </a:r>
            <a:endParaRPr lang="en-US" altLang="ja-JP" sz="1400" dirty="0" smtClean="0">
              <a:solidFill>
                <a:schemeClr val="tx1">
                  <a:lumMod val="50000"/>
                  <a:lumOff val="50000"/>
                </a:schemeClr>
              </a:solidFill>
              <a:latin typeface="+mn-ea"/>
            </a:endParaRPr>
          </a:p>
          <a:p>
            <a:r>
              <a:rPr lang="ja-JP" altLang="en-US" sz="1400" dirty="0" smtClean="0">
                <a:solidFill>
                  <a:schemeClr val="tx1">
                    <a:lumMod val="50000"/>
                    <a:lumOff val="50000"/>
                  </a:schemeClr>
                </a:solidFill>
                <a:latin typeface="+mn-ea"/>
              </a:rPr>
              <a:t>（資料は表紙含めて最大</a:t>
            </a:r>
            <a:r>
              <a:rPr lang="en-US" altLang="ja-JP" sz="1400" dirty="0" smtClean="0">
                <a:solidFill>
                  <a:schemeClr val="tx1">
                    <a:lumMod val="50000"/>
                    <a:lumOff val="50000"/>
                  </a:schemeClr>
                </a:solidFill>
                <a:latin typeface="+mn-ea"/>
              </a:rPr>
              <a:t>11</a:t>
            </a:r>
            <a:r>
              <a:rPr lang="ja-JP" altLang="en-US" sz="1400" dirty="0" smtClean="0">
                <a:solidFill>
                  <a:schemeClr val="tx1">
                    <a:lumMod val="50000"/>
                    <a:lumOff val="50000"/>
                  </a:schemeClr>
                </a:solidFill>
                <a:latin typeface="+mn-ea"/>
              </a:rPr>
              <a:t>ページ以内）</a:t>
            </a:r>
            <a:endParaRPr lang="en-US" altLang="ja-JP" sz="1400" dirty="0" smtClean="0">
              <a:solidFill>
                <a:schemeClr val="tx1">
                  <a:lumMod val="50000"/>
                  <a:lumOff val="50000"/>
                </a:schemeClr>
              </a:solidFill>
              <a:latin typeface="+mn-ea"/>
            </a:endParaRPr>
          </a:p>
          <a:p>
            <a:r>
              <a:rPr lang="ja-JP" altLang="en-US" sz="1400" dirty="0" smtClean="0">
                <a:solidFill>
                  <a:schemeClr val="tx1">
                    <a:lumMod val="50000"/>
                    <a:lumOff val="50000"/>
                  </a:schemeClr>
                </a:solidFill>
                <a:latin typeface="+mn-ea"/>
              </a:rPr>
              <a:t>写真や図面添付は任意で可能です。</a:t>
            </a:r>
            <a:endParaRPr lang="en-US" altLang="ja-JP" sz="1400" dirty="0" smtClean="0">
              <a:solidFill>
                <a:schemeClr val="tx1">
                  <a:lumMod val="50000"/>
                  <a:lumOff val="50000"/>
                </a:schemeClr>
              </a:solidFill>
              <a:latin typeface="+mn-ea"/>
            </a:endParaRPr>
          </a:p>
        </p:txBody>
      </p:sp>
    </p:spTree>
    <p:extLst>
      <p:ext uri="{BB962C8B-B14F-4D97-AF65-F5344CB8AC3E}">
        <p14:creationId xmlns:p14="http://schemas.microsoft.com/office/powerpoint/2010/main" val="42255637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5"/>
          <p:cNvSpPr>
            <a:spLocks noGrp="1"/>
          </p:cNvSpPr>
          <p:nvPr>
            <p:ph type="sldNum" sz="quarter" idx="12"/>
          </p:nvPr>
        </p:nvSpPr>
        <p:spPr>
          <a:xfrm>
            <a:off x="7010400" y="6545174"/>
            <a:ext cx="2133600" cy="365125"/>
          </a:xfrm>
        </p:spPr>
        <p:txBody>
          <a:bodyPr/>
          <a:lstStyle>
            <a:lvl1pPr>
              <a:defRPr>
                <a:solidFill>
                  <a:schemeClr val="tx1">
                    <a:lumMod val="50000"/>
                    <a:lumOff val="50000"/>
                  </a:schemeClr>
                </a:solidFill>
              </a:defRPr>
            </a:lvl1pPr>
          </a:lstStyle>
          <a:p>
            <a:r>
              <a:rPr lang="en-US" altLang="ja-JP" dirty="0" smtClean="0"/>
              <a:t>P.</a:t>
            </a:r>
            <a:fld id="{87ADC368-D886-4761-9C5C-75D02A4D8392}" type="slidenum">
              <a:rPr lang="ja-JP" altLang="en-US" smtClean="0"/>
              <a:pPr/>
              <a:t>2</a:t>
            </a:fld>
            <a:endParaRPr lang="ja-JP" altLang="en-US" dirty="0"/>
          </a:p>
        </p:txBody>
      </p:sp>
      <p:sp>
        <p:nvSpPr>
          <p:cNvPr id="2" name="正方形/長方形 1"/>
          <p:cNvSpPr/>
          <p:nvPr/>
        </p:nvSpPr>
        <p:spPr>
          <a:xfrm>
            <a:off x="185051" y="345802"/>
            <a:ext cx="7178644" cy="45719"/>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5" name="正方形/長方形 4"/>
          <p:cNvSpPr/>
          <p:nvPr/>
        </p:nvSpPr>
        <p:spPr>
          <a:xfrm>
            <a:off x="185051" y="6522315"/>
            <a:ext cx="8741500" cy="45719"/>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282069" y="510606"/>
            <a:ext cx="2064989" cy="461665"/>
          </a:xfrm>
          <a:prstGeom prst="rect">
            <a:avLst/>
          </a:prstGeom>
          <a:noFill/>
        </p:spPr>
        <p:txBody>
          <a:bodyPr wrap="none" rtlCol="0">
            <a:spAutoFit/>
          </a:bodyPr>
          <a:lstStyle/>
          <a:p>
            <a:r>
              <a:rPr kumimoji="1" lang="en-US" altLang="ja-JP" sz="2400" dirty="0" smtClean="0">
                <a:solidFill>
                  <a:schemeClr val="tx1">
                    <a:lumMod val="50000"/>
                    <a:lumOff val="50000"/>
                  </a:schemeClr>
                </a:solidFill>
              </a:rPr>
              <a:t>(</a:t>
            </a:r>
            <a:r>
              <a:rPr lang="en-US" altLang="ja-JP" sz="2400" dirty="0">
                <a:solidFill>
                  <a:schemeClr val="tx1">
                    <a:lumMod val="50000"/>
                    <a:lumOff val="50000"/>
                  </a:schemeClr>
                </a:solidFill>
              </a:rPr>
              <a:t>3</a:t>
            </a:r>
            <a:r>
              <a:rPr kumimoji="1" lang="en-US" altLang="ja-JP" sz="2400" dirty="0" smtClean="0">
                <a:solidFill>
                  <a:schemeClr val="tx1">
                    <a:lumMod val="50000"/>
                    <a:lumOff val="50000"/>
                  </a:schemeClr>
                </a:solidFill>
              </a:rPr>
              <a:t>)</a:t>
            </a:r>
            <a:r>
              <a:rPr kumimoji="1" lang="ja-JP" altLang="en-US" sz="2400" dirty="0" smtClean="0">
                <a:solidFill>
                  <a:schemeClr val="tx1">
                    <a:lumMod val="50000"/>
                    <a:lumOff val="50000"/>
                  </a:schemeClr>
                </a:solidFill>
              </a:rPr>
              <a:t>従業員の声</a:t>
            </a:r>
            <a:endParaRPr kumimoji="1" lang="ja-JP" altLang="en-US" dirty="0">
              <a:solidFill>
                <a:schemeClr val="tx1">
                  <a:lumMod val="50000"/>
                  <a:lumOff val="50000"/>
                </a:schemeClr>
              </a:solidFill>
            </a:endParaRPr>
          </a:p>
        </p:txBody>
      </p:sp>
      <p:sp>
        <p:nvSpPr>
          <p:cNvPr id="7" name="テキスト ボックス 6"/>
          <p:cNvSpPr txBox="1"/>
          <p:nvPr/>
        </p:nvSpPr>
        <p:spPr>
          <a:xfrm>
            <a:off x="610315" y="1120205"/>
            <a:ext cx="8534709" cy="3416320"/>
          </a:xfrm>
          <a:prstGeom prst="rect">
            <a:avLst/>
          </a:prstGeom>
          <a:noFill/>
        </p:spPr>
        <p:txBody>
          <a:bodyPr wrap="none" rtlCol="0">
            <a:spAutoFit/>
          </a:bodyPr>
          <a:lstStyle/>
          <a:p>
            <a:r>
              <a:rPr kumimoji="1" lang="ja-JP" altLang="en-US" dirty="0" smtClean="0">
                <a:solidFill>
                  <a:schemeClr val="tx1">
                    <a:lumMod val="50000"/>
                    <a:lumOff val="50000"/>
                  </a:schemeClr>
                </a:solidFill>
              </a:rPr>
              <a:t>応募テーマ</a:t>
            </a:r>
            <a:r>
              <a:rPr kumimoji="1" lang="en-US" altLang="ja-JP" dirty="0" smtClean="0">
                <a:solidFill>
                  <a:schemeClr val="tx1">
                    <a:lumMod val="50000"/>
                    <a:lumOff val="50000"/>
                  </a:schemeClr>
                </a:solidFill>
              </a:rPr>
              <a:t>/</a:t>
            </a:r>
            <a:r>
              <a:rPr kumimoji="1" lang="ja-JP" altLang="en-US" dirty="0" smtClean="0">
                <a:solidFill>
                  <a:schemeClr val="tx1">
                    <a:lumMod val="50000"/>
                    <a:lumOff val="50000"/>
                  </a:schemeClr>
                </a:solidFill>
              </a:rPr>
              <a:t>作品に</a:t>
            </a:r>
            <a:r>
              <a:rPr lang="ja-JP" altLang="en-US" dirty="0" smtClean="0">
                <a:solidFill>
                  <a:schemeClr val="tx1">
                    <a:lumMod val="50000"/>
                    <a:lumOff val="50000"/>
                  </a:schemeClr>
                </a:solidFill>
              </a:rPr>
              <a:t>対して、それを利用中のコンタクトセンタースタッフ自身がどのように</a:t>
            </a:r>
            <a:endParaRPr lang="en-US" altLang="ja-JP" dirty="0" smtClean="0">
              <a:solidFill>
                <a:schemeClr val="tx1">
                  <a:lumMod val="50000"/>
                  <a:lumOff val="50000"/>
                </a:schemeClr>
              </a:solidFill>
            </a:endParaRPr>
          </a:p>
          <a:p>
            <a:r>
              <a:rPr kumimoji="1" lang="ja-JP" altLang="en-US" dirty="0" smtClean="0">
                <a:solidFill>
                  <a:schemeClr val="tx1">
                    <a:lumMod val="50000"/>
                    <a:lumOff val="50000"/>
                  </a:schemeClr>
                </a:solidFill>
              </a:rPr>
              <a:t>評価しているかについて、最低５名分のコメントを記述　（１人２００</a:t>
            </a:r>
            <a:r>
              <a:rPr lang="ja-JP" altLang="en-US" dirty="0" smtClean="0">
                <a:solidFill>
                  <a:schemeClr val="tx1">
                    <a:lumMod val="50000"/>
                    <a:lumOff val="50000"/>
                  </a:schemeClr>
                </a:solidFill>
              </a:rPr>
              <a:t>字以下）</a:t>
            </a:r>
            <a:endParaRPr kumimoji="1" lang="en-US" altLang="ja-JP" dirty="0" smtClean="0">
              <a:solidFill>
                <a:schemeClr val="tx1">
                  <a:lumMod val="50000"/>
                  <a:lumOff val="50000"/>
                </a:schemeClr>
              </a:solidFill>
            </a:endParaRPr>
          </a:p>
          <a:p>
            <a:endParaRPr kumimoji="1" lang="en-US" altLang="ja-JP" dirty="0" smtClean="0">
              <a:solidFill>
                <a:schemeClr val="tx1">
                  <a:lumMod val="50000"/>
                  <a:lumOff val="50000"/>
                </a:schemeClr>
              </a:solidFill>
            </a:endParaRPr>
          </a:p>
          <a:p>
            <a:pPr marL="457200" indent="-457200">
              <a:buFont typeface="+mj-lt"/>
              <a:buAutoNum type="arabicPeriod"/>
            </a:pPr>
            <a:r>
              <a:rPr kumimoji="1" lang="ja-JP" altLang="en-US" dirty="0" smtClean="0">
                <a:solidFill>
                  <a:schemeClr val="tx1">
                    <a:lumMod val="50000"/>
                    <a:lumOff val="50000"/>
                  </a:schemeClr>
                </a:solidFill>
              </a:rPr>
              <a:t>＊＊＊＊＊＊＊＊＊＊＊＊＊＊＊＊＊＊＊＊＊＊＊＊＊＊</a:t>
            </a:r>
            <a:endParaRPr kumimoji="1" lang="en-US" altLang="ja-JP" dirty="0" smtClean="0">
              <a:solidFill>
                <a:schemeClr val="tx1">
                  <a:lumMod val="50000"/>
                  <a:lumOff val="50000"/>
                </a:schemeClr>
              </a:solidFill>
            </a:endParaRPr>
          </a:p>
          <a:p>
            <a:pPr marL="457200" indent="-457200">
              <a:buFont typeface="+mj-lt"/>
              <a:buAutoNum type="arabicPeriod"/>
            </a:pPr>
            <a:endParaRPr lang="en-US" altLang="ja-JP" dirty="0">
              <a:solidFill>
                <a:schemeClr val="tx1">
                  <a:lumMod val="50000"/>
                  <a:lumOff val="50000"/>
                </a:schemeClr>
              </a:solidFill>
            </a:endParaRPr>
          </a:p>
          <a:p>
            <a:pPr marL="457200" indent="-457200">
              <a:buFont typeface="+mj-lt"/>
              <a:buAutoNum type="arabicPeriod"/>
            </a:pPr>
            <a:r>
              <a:rPr lang="ja-JP" altLang="en-US" dirty="0">
                <a:solidFill>
                  <a:schemeClr val="tx1">
                    <a:lumMod val="50000"/>
                    <a:lumOff val="50000"/>
                  </a:schemeClr>
                </a:solidFill>
              </a:rPr>
              <a:t>＊＊＊＊＊＊＊＊＊＊＊＊＊＊＊＊＊＊＊＊＊＊＊＊＊＊</a:t>
            </a:r>
            <a:endParaRPr lang="en-US" altLang="ja-JP" dirty="0">
              <a:solidFill>
                <a:schemeClr val="tx1">
                  <a:lumMod val="50000"/>
                  <a:lumOff val="50000"/>
                </a:schemeClr>
              </a:solidFill>
            </a:endParaRPr>
          </a:p>
          <a:p>
            <a:pPr marL="457200" indent="-457200">
              <a:buFont typeface="+mj-lt"/>
              <a:buAutoNum type="arabicPeriod"/>
            </a:pPr>
            <a:endParaRPr kumimoji="1" lang="en-US" altLang="ja-JP" dirty="0" smtClean="0">
              <a:solidFill>
                <a:schemeClr val="tx1">
                  <a:lumMod val="50000"/>
                  <a:lumOff val="50000"/>
                </a:schemeClr>
              </a:solidFill>
            </a:endParaRPr>
          </a:p>
          <a:p>
            <a:pPr marL="457200" indent="-457200">
              <a:buFont typeface="+mj-lt"/>
              <a:buAutoNum type="arabicPeriod"/>
            </a:pPr>
            <a:r>
              <a:rPr lang="ja-JP" altLang="en-US" dirty="0">
                <a:solidFill>
                  <a:schemeClr val="tx1">
                    <a:lumMod val="50000"/>
                    <a:lumOff val="50000"/>
                  </a:schemeClr>
                </a:solidFill>
              </a:rPr>
              <a:t>＊＊＊＊＊＊＊＊＊＊＊＊＊＊＊＊＊＊＊＊＊＊＊＊＊＊</a:t>
            </a:r>
            <a:endParaRPr lang="en-US" altLang="ja-JP" dirty="0">
              <a:solidFill>
                <a:schemeClr val="tx1">
                  <a:lumMod val="50000"/>
                  <a:lumOff val="50000"/>
                </a:schemeClr>
              </a:solidFill>
            </a:endParaRPr>
          </a:p>
          <a:p>
            <a:pPr marL="457200" indent="-457200">
              <a:buFont typeface="+mj-lt"/>
              <a:buAutoNum type="arabicPeriod"/>
            </a:pPr>
            <a:endParaRPr kumimoji="1" lang="en-US" altLang="ja-JP" dirty="0" smtClean="0">
              <a:solidFill>
                <a:schemeClr val="tx1">
                  <a:lumMod val="50000"/>
                  <a:lumOff val="50000"/>
                </a:schemeClr>
              </a:solidFill>
            </a:endParaRPr>
          </a:p>
          <a:p>
            <a:pPr marL="457200" indent="-457200">
              <a:buFont typeface="+mj-lt"/>
              <a:buAutoNum type="arabicPeriod"/>
            </a:pPr>
            <a:r>
              <a:rPr lang="ja-JP" altLang="en-US" dirty="0">
                <a:solidFill>
                  <a:schemeClr val="tx1">
                    <a:lumMod val="50000"/>
                    <a:lumOff val="50000"/>
                  </a:schemeClr>
                </a:solidFill>
              </a:rPr>
              <a:t>＊＊＊＊＊＊＊＊＊＊＊＊＊＊＊＊＊＊＊＊＊＊＊＊＊＊</a:t>
            </a:r>
            <a:endParaRPr lang="en-US" altLang="ja-JP" dirty="0">
              <a:solidFill>
                <a:schemeClr val="tx1">
                  <a:lumMod val="50000"/>
                  <a:lumOff val="50000"/>
                </a:schemeClr>
              </a:solidFill>
            </a:endParaRPr>
          </a:p>
          <a:p>
            <a:pPr marL="457200" indent="-457200">
              <a:buFont typeface="+mj-lt"/>
              <a:buAutoNum type="arabicPeriod"/>
            </a:pPr>
            <a:endParaRPr kumimoji="1" lang="en-US" altLang="ja-JP" dirty="0" smtClean="0">
              <a:solidFill>
                <a:schemeClr val="tx1">
                  <a:lumMod val="50000"/>
                  <a:lumOff val="50000"/>
                </a:schemeClr>
              </a:solidFill>
            </a:endParaRPr>
          </a:p>
          <a:p>
            <a:pPr marL="457200" indent="-457200">
              <a:buFont typeface="+mj-lt"/>
              <a:buAutoNum type="arabicPeriod"/>
            </a:pPr>
            <a:r>
              <a:rPr lang="ja-JP" altLang="en-US" dirty="0">
                <a:solidFill>
                  <a:schemeClr val="tx1">
                    <a:lumMod val="50000"/>
                    <a:lumOff val="50000"/>
                  </a:schemeClr>
                </a:solidFill>
              </a:rPr>
              <a:t>＊＊＊＊＊＊＊＊＊＊＊＊＊＊＊＊＊＊＊＊＊＊＊＊＊</a:t>
            </a:r>
            <a:r>
              <a:rPr lang="ja-JP" altLang="en-US" dirty="0" smtClean="0">
                <a:solidFill>
                  <a:schemeClr val="tx1">
                    <a:lumMod val="50000"/>
                    <a:lumOff val="50000"/>
                  </a:schemeClr>
                </a:solidFill>
              </a:rPr>
              <a:t>＊</a:t>
            </a:r>
            <a:endParaRPr lang="en-US" altLang="ja-JP" dirty="0">
              <a:solidFill>
                <a:schemeClr val="tx1">
                  <a:lumMod val="50000"/>
                  <a:lumOff val="50000"/>
                </a:schemeClr>
              </a:solidFill>
            </a:endParaRPr>
          </a:p>
        </p:txBody>
      </p:sp>
      <p:sp>
        <p:nvSpPr>
          <p:cNvPr id="8" name="テキスト ボックス 7"/>
          <p:cNvSpPr txBox="1"/>
          <p:nvPr/>
        </p:nvSpPr>
        <p:spPr>
          <a:xfrm>
            <a:off x="3272460" y="587549"/>
            <a:ext cx="543739" cy="307777"/>
          </a:xfrm>
          <a:prstGeom prst="rect">
            <a:avLst/>
          </a:prstGeom>
          <a:solidFill>
            <a:schemeClr val="accent6">
              <a:lumMod val="20000"/>
              <a:lumOff val="80000"/>
            </a:schemeClr>
          </a:solidFill>
          <a:ln>
            <a:solidFill>
              <a:schemeClr val="accent6">
                <a:lumMod val="20000"/>
                <a:lumOff val="80000"/>
              </a:schemeClr>
            </a:solidFill>
          </a:ln>
        </p:spPr>
        <p:txBody>
          <a:bodyPr wrap="none" rtlCol="0">
            <a:spAutoFit/>
          </a:bodyPr>
          <a:lstStyle/>
          <a:p>
            <a:r>
              <a:rPr lang="ja-JP" altLang="en-US" sz="1400" dirty="0">
                <a:solidFill>
                  <a:schemeClr val="tx1">
                    <a:lumMod val="50000"/>
                    <a:lumOff val="50000"/>
                  </a:schemeClr>
                </a:solidFill>
                <a:latin typeface="+mn-ea"/>
              </a:rPr>
              <a:t>必須</a:t>
            </a:r>
            <a:endParaRPr lang="en-US" altLang="ja-JP" sz="1400" dirty="0" smtClean="0">
              <a:solidFill>
                <a:schemeClr val="tx1">
                  <a:lumMod val="50000"/>
                  <a:lumOff val="50000"/>
                </a:schemeClr>
              </a:solidFill>
              <a:latin typeface="+mn-ea"/>
            </a:endParaRPr>
          </a:p>
        </p:txBody>
      </p:sp>
      <p:sp>
        <p:nvSpPr>
          <p:cNvPr id="9" name="テキスト ボックス 8"/>
          <p:cNvSpPr txBox="1"/>
          <p:nvPr/>
        </p:nvSpPr>
        <p:spPr>
          <a:xfrm>
            <a:off x="2253170" y="5271309"/>
            <a:ext cx="5024132" cy="307777"/>
          </a:xfrm>
          <a:prstGeom prst="rect">
            <a:avLst/>
          </a:prstGeom>
          <a:solidFill>
            <a:schemeClr val="accent6">
              <a:lumMod val="20000"/>
              <a:lumOff val="80000"/>
            </a:schemeClr>
          </a:solidFill>
          <a:ln>
            <a:solidFill>
              <a:schemeClr val="accent6">
                <a:lumMod val="20000"/>
                <a:lumOff val="80000"/>
              </a:schemeClr>
            </a:solidFill>
          </a:ln>
        </p:spPr>
        <p:txBody>
          <a:bodyPr wrap="none" rtlCol="0">
            <a:spAutoFit/>
          </a:bodyPr>
          <a:lstStyle/>
          <a:p>
            <a:r>
              <a:rPr lang="ja-JP" altLang="en-US" sz="1400" dirty="0" smtClean="0">
                <a:solidFill>
                  <a:schemeClr val="tx1">
                    <a:lumMod val="50000"/>
                    <a:lumOff val="50000"/>
                  </a:schemeClr>
                </a:solidFill>
                <a:latin typeface="+mn-ea"/>
              </a:rPr>
              <a:t>必要に応じて利用者の顔写真やその他添付は任意で可能です。</a:t>
            </a:r>
            <a:endParaRPr lang="en-US" altLang="ja-JP" sz="1400" dirty="0" smtClean="0">
              <a:solidFill>
                <a:schemeClr val="tx1">
                  <a:lumMod val="50000"/>
                  <a:lumOff val="50000"/>
                </a:schemeClr>
              </a:solidFill>
              <a:latin typeface="+mn-ea"/>
            </a:endParaRPr>
          </a:p>
        </p:txBody>
      </p:sp>
    </p:spTree>
    <p:extLst>
      <p:ext uri="{BB962C8B-B14F-4D97-AF65-F5344CB8AC3E}">
        <p14:creationId xmlns:p14="http://schemas.microsoft.com/office/powerpoint/2010/main" val="4295607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5"/>
          <p:cNvSpPr>
            <a:spLocks noGrp="1"/>
          </p:cNvSpPr>
          <p:nvPr>
            <p:ph type="sldNum" sz="quarter" idx="12"/>
          </p:nvPr>
        </p:nvSpPr>
        <p:spPr>
          <a:xfrm>
            <a:off x="7010400" y="6545174"/>
            <a:ext cx="2133600" cy="365125"/>
          </a:xfrm>
        </p:spPr>
        <p:txBody>
          <a:bodyPr/>
          <a:lstStyle>
            <a:lvl1pPr>
              <a:defRPr>
                <a:solidFill>
                  <a:schemeClr val="tx1">
                    <a:lumMod val="50000"/>
                    <a:lumOff val="50000"/>
                  </a:schemeClr>
                </a:solidFill>
              </a:defRPr>
            </a:lvl1pPr>
          </a:lstStyle>
          <a:p>
            <a:r>
              <a:rPr lang="en-US" altLang="ja-JP" dirty="0" smtClean="0"/>
              <a:t>P.</a:t>
            </a:r>
            <a:fld id="{87ADC368-D886-4761-9C5C-75D02A4D8392}" type="slidenum">
              <a:rPr lang="ja-JP" altLang="en-US" smtClean="0"/>
              <a:pPr/>
              <a:t>3</a:t>
            </a:fld>
            <a:endParaRPr lang="ja-JP" altLang="en-US" dirty="0"/>
          </a:p>
        </p:txBody>
      </p:sp>
      <p:sp>
        <p:nvSpPr>
          <p:cNvPr id="2" name="正方形/長方形 1"/>
          <p:cNvSpPr/>
          <p:nvPr/>
        </p:nvSpPr>
        <p:spPr>
          <a:xfrm>
            <a:off x="185051" y="345802"/>
            <a:ext cx="7178644" cy="45719"/>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5" name="正方形/長方形 4"/>
          <p:cNvSpPr/>
          <p:nvPr/>
        </p:nvSpPr>
        <p:spPr>
          <a:xfrm>
            <a:off x="185051" y="6522315"/>
            <a:ext cx="8741500" cy="45719"/>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282069" y="510606"/>
            <a:ext cx="3254417" cy="461665"/>
          </a:xfrm>
          <a:prstGeom prst="rect">
            <a:avLst/>
          </a:prstGeom>
          <a:noFill/>
        </p:spPr>
        <p:txBody>
          <a:bodyPr wrap="none" rtlCol="0">
            <a:spAutoFit/>
          </a:bodyPr>
          <a:lstStyle/>
          <a:p>
            <a:r>
              <a:rPr kumimoji="1" lang="en-US" altLang="ja-JP" sz="2400" dirty="0" smtClean="0">
                <a:solidFill>
                  <a:schemeClr val="tx1">
                    <a:lumMod val="50000"/>
                    <a:lumOff val="50000"/>
                  </a:schemeClr>
                </a:solidFill>
              </a:rPr>
              <a:t>(4)</a:t>
            </a:r>
            <a:r>
              <a:rPr kumimoji="1" lang="ja-JP" altLang="en-US" sz="2400" dirty="0" smtClean="0">
                <a:solidFill>
                  <a:schemeClr val="tx1">
                    <a:lumMod val="50000"/>
                    <a:lumOff val="50000"/>
                  </a:schemeClr>
                </a:solidFill>
              </a:rPr>
              <a:t>環境写真：</a:t>
            </a:r>
            <a:r>
              <a:rPr lang="ja-JP" altLang="en-US" sz="2400" dirty="0" smtClean="0">
                <a:solidFill>
                  <a:schemeClr val="tx1">
                    <a:lumMod val="50000"/>
                    <a:lumOff val="50000"/>
                  </a:schemeClr>
                </a:solidFill>
              </a:rPr>
              <a:t>１０枚程度</a:t>
            </a:r>
            <a:endParaRPr kumimoji="1" lang="ja-JP" altLang="en-US" dirty="0">
              <a:solidFill>
                <a:schemeClr val="tx1">
                  <a:lumMod val="50000"/>
                  <a:lumOff val="50000"/>
                </a:schemeClr>
              </a:solidFill>
            </a:endParaRPr>
          </a:p>
        </p:txBody>
      </p:sp>
      <p:sp>
        <p:nvSpPr>
          <p:cNvPr id="8" name="テキスト ボックス 7"/>
          <p:cNvSpPr txBox="1"/>
          <p:nvPr/>
        </p:nvSpPr>
        <p:spPr>
          <a:xfrm>
            <a:off x="3666356" y="587549"/>
            <a:ext cx="543739" cy="307777"/>
          </a:xfrm>
          <a:prstGeom prst="rect">
            <a:avLst/>
          </a:prstGeom>
          <a:solidFill>
            <a:schemeClr val="accent6">
              <a:lumMod val="20000"/>
              <a:lumOff val="80000"/>
            </a:schemeClr>
          </a:solidFill>
          <a:ln>
            <a:solidFill>
              <a:schemeClr val="accent6">
                <a:lumMod val="20000"/>
                <a:lumOff val="80000"/>
              </a:schemeClr>
            </a:solidFill>
          </a:ln>
        </p:spPr>
        <p:txBody>
          <a:bodyPr wrap="none" rtlCol="0">
            <a:spAutoFit/>
          </a:bodyPr>
          <a:lstStyle/>
          <a:p>
            <a:r>
              <a:rPr lang="ja-JP" altLang="en-US" sz="1400" dirty="0">
                <a:solidFill>
                  <a:schemeClr val="tx1">
                    <a:lumMod val="50000"/>
                    <a:lumOff val="50000"/>
                  </a:schemeClr>
                </a:solidFill>
                <a:latin typeface="+mn-ea"/>
              </a:rPr>
              <a:t>必須</a:t>
            </a:r>
            <a:endParaRPr lang="en-US" altLang="ja-JP" sz="1400" dirty="0" smtClean="0">
              <a:solidFill>
                <a:schemeClr val="tx1">
                  <a:lumMod val="50000"/>
                  <a:lumOff val="50000"/>
                </a:schemeClr>
              </a:solidFill>
              <a:latin typeface="+mn-ea"/>
            </a:endParaRPr>
          </a:p>
        </p:txBody>
      </p:sp>
      <p:sp>
        <p:nvSpPr>
          <p:cNvPr id="9" name="テキスト ボックス 8"/>
          <p:cNvSpPr txBox="1"/>
          <p:nvPr/>
        </p:nvSpPr>
        <p:spPr>
          <a:xfrm>
            <a:off x="2532093" y="5271309"/>
            <a:ext cx="4419800" cy="307777"/>
          </a:xfrm>
          <a:prstGeom prst="rect">
            <a:avLst/>
          </a:prstGeom>
          <a:solidFill>
            <a:schemeClr val="accent6">
              <a:lumMod val="20000"/>
              <a:lumOff val="80000"/>
            </a:schemeClr>
          </a:solidFill>
          <a:ln>
            <a:solidFill>
              <a:schemeClr val="accent6">
                <a:lumMod val="20000"/>
                <a:lumOff val="80000"/>
              </a:schemeClr>
            </a:solidFill>
          </a:ln>
        </p:spPr>
        <p:txBody>
          <a:bodyPr wrap="none" rtlCol="0">
            <a:spAutoFit/>
          </a:bodyPr>
          <a:lstStyle/>
          <a:p>
            <a:r>
              <a:rPr lang="ja-JP" altLang="en-US" sz="1400" dirty="0" smtClean="0">
                <a:solidFill>
                  <a:schemeClr val="tx1">
                    <a:lumMod val="50000"/>
                    <a:lumOff val="50000"/>
                  </a:schemeClr>
                </a:solidFill>
                <a:latin typeface="+mn-ea"/>
              </a:rPr>
              <a:t>添付写真のレイアウトや文字追加等は任意で可能です。</a:t>
            </a:r>
            <a:endParaRPr lang="en-US" altLang="ja-JP" sz="1400" dirty="0" smtClean="0">
              <a:solidFill>
                <a:schemeClr val="tx1">
                  <a:lumMod val="50000"/>
                  <a:lumOff val="50000"/>
                </a:schemeClr>
              </a:solidFill>
              <a:latin typeface="+mn-ea"/>
            </a:endParaRPr>
          </a:p>
        </p:txBody>
      </p:sp>
    </p:spTree>
    <p:extLst>
      <p:ext uri="{BB962C8B-B14F-4D97-AF65-F5344CB8AC3E}">
        <p14:creationId xmlns:p14="http://schemas.microsoft.com/office/powerpoint/2010/main" val="36122669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5"/>
          <p:cNvSpPr>
            <a:spLocks noGrp="1"/>
          </p:cNvSpPr>
          <p:nvPr>
            <p:ph type="sldNum" sz="quarter" idx="12"/>
          </p:nvPr>
        </p:nvSpPr>
        <p:spPr>
          <a:xfrm>
            <a:off x="7010400" y="6545174"/>
            <a:ext cx="2133600" cy="365125"/>
          </a:xfrm>
        </p:spPr>
        <p:txBody>
          <a:bodyPr/>
          <a:lstStyle>
            <a:lvl1pPr>
              <a:defRPr>
                <a:solidFill>
                  <a:schemeClr val="tx1">
                    <a:lumMod val="50000"/>
                    <a:lumOff val="50000"/>
                  </a:schemeClr>
                </a:solidFill>
              </a:defRPr>
            </a:lvl1pPr>
          </a:lstStyle>
          <a:p>
            <a:r>
              <a:rPr lang="en-US" altLang="ja-JP" dirty="0" smtClean="0"/>
              <a:t>P.</a:t>
            </a:r>
            <a:fld id="{87ADC368-D886-4761-9C5C-75D02A4D8392}" type="slidenum">
              <a:rPr lang="ja-JP" altLang="en-US" smtClean="0"/>
              <a:pPr/>
              <a:t>4</a:t>
            </a:fld>
            <a:endParaRPr lang="ja-JP" altLang="en-US" dirty="0"/>
          </a:p>
        </p:txBody>
      </p:sp>
      <p:sp>
        <p:nvSpPr>
          <p:cNvPr id="2" name="正方形/長方形 1"/>
          <p:cNvSpPr/>
          <p:nvPr/>
        </p:nvSpPr>
        <p:spPr>
          <a:xfrm>
            <a:off x="185051" y="345802"/>
            <a:ext cx="7178644" cy="45719"/>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5" name="正方形/長方形 4"/>
          <p:cNvSpPr/>
          <p:nvPr/>
        </p:nvSpPr>
        <p:spPr>
          <a:xfrm>
            <a:off x="185051" y="6522315"/>
            <a:ext cx="8741500" cy="45719"/>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282069" y="510606"/>
            <a:ext cx="3015569" cy="461665"/>
          </a:xfrm>
          <a:prstGeom prst="rect">
            <a:avLst/>
          </a:prstGeom>
          <a:noFill/>
        </p:spPr>
        <p:txBody>
          <a:bodyPr wrap="none" rtlCol="0">
            <a:spAutoFit/>
          </a:bodyPr>
          <a:lstStyle/>
          <a:p>
            <a:r>
              <a:rPr kumimoji="1" lang="en-US" altLang="ja-JP" sz="2400" dirty="0" smtClean="0">
                <a:solidFill>
                  <a:schemeClr val="tx1">
                    <a:lumMod val="50000"/>
                    <a:lumOff val="50000"/>
                  </a:schemeClr>
                </a:solidFill>
              </a:rPr>
              <a:t>(5)</a:t>
            </a:r>
            <a:r>
              <a:rPr kumimoji="1" lang="ja-JP" altLang="en-US" sz="2400" dirty="0" smtClean="0">
                <a:solidFill>
                  <a:schemeClr val="tx1">
                    <a:lumMod val="50000"/>
                    <a:lumOff val="50000"/>
                  </a:schemeClr>
                </a:solidFill>
              </a:rPr>
              <a:t>その他　建築概要：</a:t>
            </a:r>
            <a:endParaRPr kumimoji="1" lang="ja-JP" altLang="en-US" dirty="0">
              <a:solidFill>
                <a:schemeClr val="tx1">
                  <a:lumMod val="50000"/>
                  <a:lumOff val="50000"/>
                </a:schemeClr>
              </a:solidFill>
            </a:endParaRPr>
          </a:p>
        </p:txBody>
      </p:sp>
      <p:sp>
        <p:nvSpPr>
          <p:cNvPr id="8" name="テキスト ボックス 7"/>
          <p:cNvSpPr txBox="1"/>
          <p:nvPr/>
        </p:nvSpPr>
        <p:spPr>
          <a:xfrm>
            <a:off x="3666355" y="587549"/>
            <a:ext cx="1550424" cy="307777"/>
          </a:xfrm>
          <a:prstGeom prst="rect">
            <a:avLst/>
          </a:prstGeom>
          <a:solidFill>
            <a:schemeClr val="accent6">
              <a:lumMod val="20000"/>
              <a:lumOff val="80000"/>
            </a:schemeClr>
          </a:solidFill>
          <a:ln>
            <a:solidFill>
              <a:schemeClr val="accent6">
                <a:lumMod val="20000"/>
                <a:lumOff val="80000"/>
              </a:schemeClr>
            </a:solidFill>
          </a:ln>
        </p:spPr>
        <p:txBody>
          <a:bodyPr wrap="none" rtlCol="0">
            <a:spAutoFit/>
          </a:bodyPr>
          <a:lstStyle/>
          <a:p>
            <a:r>
              <a:rPr lang="ja-JP" altLang="en-US" sz="1400" dirty="0" smtClean="0">
                <a:solidFill>
                  <a:schemeClr val="tx1">
                    <a:lumMod val="50000"/>
                    <a:lumOff val="50000"/>
                  </a:schemeClr>
                </a:solidFill>
                <a:latin typeface="+mn-ea"/>
              </a:rPr>
              <a:t>必要に応じて添付</a:t>
            </a:r>
            <a:endParaRPr lang="en-US" altLang="ja-JP" sz="1400" dirty="0" smtClean="0">
              <a:solidFill>
                <a:schemeClr val="tx1">
                  <a:lumMod val="50000"/>
                  <a:lumOff val="50000"/>
                </a:schemeClr>
              </a:solidFill>
              <a:latin typeface="+mn-ea"/>
            </a:endParaRPr>
          </a:p>
        </p:txBody>
      </p:sp>
      <p:sp>
        <p:nvSpPr>
          <p:cNvPr id="9" name="テキスト ボックス 8"/>
          <p:cNvSpPr txBox="1"/>
          <p:nvPr/>
        </p:nvSpPr>
        <p:spPr>
          <a:xfrm>
            <a:off x="2532093" y="3818428"/>
            <a:ext cx="4419800" cy="307777"/>
          </a:xfrm>
          <a:prstGeom prst="rect">
            <a:avLst/>
          </a:prstGeom>
          <a:solidFill>
            <a:schemeClr val="accent6">
              <a:lumMod val="20000"/>
              <a:lumOff val="80000"/>
            </a:schemeClr>
          </a:solidFill>
          <a:ln>
            <a:solidFill>
              <a:schemeClr val="accent6">
                <a:lumMod val="20000"/>
                <a:lumOff val="80000"/>
              </a:schemeClr>
            </a:solidFill>
          </a:ln>
        </p:spPr>
        <p:txBody>
          <a:bodyPr wrap="none" rtlCol="0">
            <a:spAutoFit/>
          </a:bodyPr>
          <a:lstStyle/>
          <a:p>
            <a:r>
              <a:rPr lang="ja-JP" altLang="en-US" sz="1400" dirty="0" smtClean="0">
                <a:solidFill>
                  <a:schemeClr val="tx1">
                    <a:lumMod val="50000"/>
                    <a:lumOff val="50000"/>
                  </a:schemeClr>
                </a:solidFill>
                <a:latin typeface="+mn-ea"/>
              </a:rPr>
              <a:t>添付写真のレイアウトや文字追加等は任意で可能です。</a:t>
            </a:r>
            <a:endParaRPr lang="en-US" altLang="ja-JP" sz="1400" dirty="0" smtClean="0">
              <a:solidFill>
                <a:schemeClr val="tx1">
                  <a:lumMod val="50000"/>
                  <a:lumOff val="50000"/>
                </a:schemeClr>
              </a:solidFill>
              <a:latin typeface="+mn-ea"/>
            </a:endParaRPr>
          </a:p>
        </p:txBody>
      </p:sp>
      <p:sp>
        <p:nvSpPr>
          <p:cNvPr id="10" name="テキスト ボックス 9"/>
          <p:cNvSpPr txBox="1"/>
          <p:nvPr/>
        </p:nvSpPr>
        <p:spPr>
          <a:xfrm>
            <a:off x="1460871" y="2674685"/>
            <a:ext cx="6705682" cy="523220"/>
          </a:xfrm>
          <a:prstGeom prst="rect">
            <a:avLst/>
          </a:prstGeom>
          <a:solidFill>
            <a:schemeClr val="accent6">
              <a:lumMod val="20000"/>
              <a:lumOff val="80000"/>
            </a:schemeClr>
          </a:solidFill>
          <a:ln>
            <a:solidFill>
              <a:schemeClr val="accent6">
                <a:lumMod val="20000"/>
                <a:lumOff val="80000"/>
              </a:schemeClr>
            </a:solidFill>
          </a:ln>
        </p:spPr>
        <p:txBody>
          <a:bodyPr wrap="none" rtlCol="0">
            <a:spAutoFit/>
          </a:bodyPr>
          <a:lstStyle>
            <a:defPPr>
              <a:defRPr lang="ja-JP"/>
            </a:defPPr>
            <a:lvl1pPr>
              <a:defRPr sz="1400">
                <a:solidFill>
                  <a:schemeClr val="tx1">
                    <a:lumMod val="50000"/>
                    <a:lumOff val="50000"/>
                  </a:schemeClr>
                </a:solidFill>
                <a:latin typeface="+mn-ea"/>
              </a:defRPr>
            </a:lvl1pPr>
          </a:lstStyle>
          <a:p>
            <a:r>
              <a:rPr lang="ja-JP" altLang="en-US" dirty="0"/>
              <a:t>応募テーマがセンターの建築</a:t>
            </a:r>
            <a:r>
              <a:rPr lang="en-US" altLang="ja-JP" dirty="0"/>
              <a:t>/</a:t>
            </a:r>
            <a:r>
              <a:rPr lang="ja-JP" altLang="en-US" dirty="0"/>
              <a:t>オフィス設備である場合については、竣工</a:t>
            </a:r>
            <a:r>
              <a:rPr lang="en-US" altLang="ja-JP" dirty="0"/>
              <a:t>/</a:t>
            </a:r>
            <a:r>
              <a:rPr lang="ja-JP" altLang="en-US" dirty="0"/>
              <a:t>稼働年月日、</a:t>
            </a:r>
            <a:endParaRPr lang="en-US" altLang="ja-JP" dirty="0"/>
          </a:p>
          <a:p>
            <a:r>
              <a:rPr lang="ja-JP" altLang="en-US" dirty="0"/>
              <a:t>設計図面（配置図、平面図、その他）を付帯（</a:t>
            </a:r>
            <a:r>
              <a:rPr lang="en-US" altLang="ja-JP" dirty="0"/>
              <a:t>pdf</a:t>
            </a:r>
            <a:r>
              <a:rPr lang="ja-JP" altLang="en-US" dirty="0"/>
              <a:t>）</a:t>
            </a:r>
            <a:r>
              <a:rPr lang="ja-JP" altLang="en-US" dirty="0" smtClean="0"/>
              <a:t>のこと</a:t>
            </a:r>
            <a:endParaRPr lang="en-US" altLang="ja-JP" dirty="0"/>
          </a:p>
        </p:txBody>
      </p:sp>
    </p:spTree>
    <p:extLst>
      <p:ext uri="{BB962C8B-B14F-4D97-AF65-F5344CB8AC3E}">
        <p14:creationId xmlns:p14="http://schemas.microsoft.com/office/powerpoint/2010/main" val="29043627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5"/>
          <p:cNvSpPr>
            <a:spLocks noGrp="1"/>
          </p:cNvSpPr>
          <p:nvPr>
            <p:ph type="sldNum" sz="quarter" idx="12"/>
          </p:nvPr>
        </p:nvSpPr>
        <p:spPr>
          <a:xfrm>
            <a:off x="7010400" y="6545174"/>
            <a:ext cx="2133600" cy="365125"/>
          </a:xfrm>
        </p:spPr>
        <p:txBody>
          <a:bodyPr/>
          <a:lstStyle>
            <a:lvl1pPr>
              <a:defRPr>
                <a:solidFill>
                  <a:schemeClr val="tx1">
                    <a:lumMod val="50000"/>
                    <a:lumOff val="50000"/>
                  </a:schemeClr>
                </a:solidFill>
              </a:defRPr>
            </a:lvl1pPr>
          </a:lstStyle>
          <a:p>
            <a:r>
              <a:rPr lang="en-US" altLang="ja-JP" dirty="0" smtClean="0"/>
              <a:t>P.</a:t>
            </a:r>
            <a:fld id="{87ADC368-D886-4761-9C5C-75D02A4D8392}" type="slidenum">
              <a:rPr lang="ja-JP" altLang="en-US" smtClean="0"/>
              <a:pPr/>
              <a:t>5</a:t>
            </a:fld>
            <a:endParaRPr lang="ja-JP" altLang="en-US" dirty="0"/>
          </a:p>
        </p:txBody>
      </p:sp>
      <p:sp>
        <p:nvSpPr>
          <p:cNvPr id="2" name="正方形/長方形 1"/>
          <p:cNvSpPr/>
          <p:nvPr/>
        </p:nvSpPr>
        <p:spPr>
          <a:xfrm>
            <a:off x="185051" y="345802"/>
            <a:ext cx="7178644" cy="45719"/>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5" name="正方形/長方形 4"/>
          <p:cNvSpPr/>
          <p:nvPr/>
        </p:nvSpPr>
        <p:spPr>
          <a:xfrm>
            <a:off x="185051" y="6522315"/>
            <a:ext cx="8741500" cy="45719"/>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282068" y="510606"/>
            <a:ext cx="5811206" cy="461665"/>
          </a:xfrm>
          <a:prstGeom prst="rect">
            <a:avLst/>
          </a:prstGeom>
          <a:noFill/>
        </p:spPr>
        <p:txBody>
          <a:bodyPr wrap="none" rtlCol="0">
            <a:spAutoFit/>
          </a:bodyPr>
          <a:lstStyle/>
          <a:p>
            <a:r>
              <a:rPr kumimoji="1" lang="en-US" altLang="ja-JP" sz="2400" dirty="0" smtClean="0">
                <a:solidFill>
                  <a:schemeClr val="tx1">
                    <a:lumMod val="50000"/>
                    <a:lumOff val="50000"/>
                  </a:schemeClr>
                </a:solidFill>
              </a:rPr>
              <a:t>(6)</a:t>
            </a:r>
            <a:r>
              <a:rPr kumimoji="1" lang="ja-JP" altLang="en-US" sz="2400" dirty="0" smtClean="0">
                <a:solidFill>
                  <a:schemeClr val="tx1">
                    <a:lumMod val="50000"/>
                    <a:lumOff val="50000"/>
                  </a:schemeClr>
                </a:solidFill>
              </a:rPr>
              <a:t>その他　企業</a:t>
            </a:r>
            <a:r>
              <a:rPr kumimoji="1" lang="en-US" altLang="ja-JP" sz="2400" dirty="0" smtClean="0">
                <a:solidFill>
                  <a:schemeClr val="tx1">
                    <a:lumMod val="50000"/>
                    <a:lumOff val="50000"/>
                  </a:schemeClr>
                </a:solidFill>
              </a:rPr>
              <a:t>/</a:t>
            </a:r>
            <a:r>
              <a:rPr kumimoji="1" lang="ja-JP" altLang="en-US" sz="2400" dirty="0" smtClean="0">
                <a:solidFill>
                  <a:schemeClr val="tx1">
                    <a:lumMod val="50000"/>
                    <a:lumOff val="50000"/>
                  </a:schemeClr>
                </a:solidFill>
              </a:rPr>
              <a:t>拠点紹介パンフレットなど：</a:t>
            </a:r>
            <a:endParaRPr kumimoji="1" lang="ja-JP" altLang="en-US" dirty="0">
              <a:solidFill>
                <a:schemeClr val="tx1">
                  <a:lumMod val="50000"/>
                  <a:lumOff val="50000"/>
                </a:schemeClr>
              </a:solidFill>
            </a:endParaRPr>
          </a:p>
        </p:txBody>
      </p:sp>
      <p:sp>
        <p:nvSpPr>
          <p:cNvPr id="8" name="テキスト ボックス 7"/>
          <p:cNvSpPr txBox="1"/>
          <p:nvPr/>
        </p:nvSpPr>
        <p:spPr>
          <a:xfrm>
            <a:off x="5937223" y="587549"/>
            <a:ext cx="1550424" cy="307777"/>
          </a:xfrm>
          <a:prstGeom prst="rect">
            <a:avLst/>
          </a:prstGeom>
          <a:solidFill>
            <a:schemeClr val="accent6">
              <a:lumMod val="20000"/>
              <a:lumOff val="80000"/>
            </a:schemeClr>
          </a:solidFill>
          <a:ln>
            <a:solidFill>
              <a:schemeClr val="accent6">
                <a:lumMod val="20000"/>
                <a:lumOff val="80000"/>
              </a:schemeClr>
            </a:solidFill>
          </a:ln>
        </p:spPr>
        <p:txBody>
          <a:bodyPr wrap="none" rtlCol="0">
            <a:spAutoFit/>
          </a:bodyPr>
          <a:lstStyle/>
          <a:p>
            <a:r>
              <a:rPr lang="ja-JP" altLang="en-US" sz="1400" dirty="0" smtClean="0">
                <a:solidFill>
                  <a:schemeClr val="tx1">
                    <a:lumMod val="50000"/>
                    <a:lumOff val="50000"/>
                  </a:schemeClr>
                </a:solidFill>
                <a:latin typeface="+mn-ea"/>
              </a:rPr>
              <a:t>必要に応じて添付</a:t>
            </a:r>
            <a:endParaRPr lang="en-US" altLang="ja-JP" sz="1400" dirty="0" smtClean="0">
              <a:solidFill>
                <a:schemeClr val="tx1">
                  <a:lumMod val="50000"/>
                  <a:lumOff val="50000"/>
                </a:schemeClr>
              </a:solidFill>
              <a:latin typeface="+mn-ea"/>
            </a:endParaRPr>
          </a:p>
        </p:txBody>
      </p:sp>
      <p:sp>
        <p:nvSpPr>
          <p:cNvPr id="10" name="テキスト ボックス 9"/>
          <p:cNvSpPr txBox="1"/>
          <p:nvPr/>
        </p:nvSpPr>
        <p:spPr>
          <a:xfrm>
            <a:off x="1234477" y="3189756"/>
            <a:ext cx="7196201" cy="307777"/>
          </a:xfrm>
          <a:prstGeom prst="rect">
            <a:avLst/>
          </a:prstGeom>
          <a:solidFill>
            <a:schemeClr val="accent6">
              <a:lumMod val="20000"/>
              <a:lumOff val="80000"/>
            </a:schemeClr>
          </a:solidFill>
          <a:ln>
            <a:solidFill>
              <a:schemeClr val="accent6">
                <a:lumMod val="20000"/>
                <a:lumOff val="80000"/>
              </a:schemeClr>
            </a:solidFill>
          </a:ln>
        </p:spPr>
        <p:txBody>
          <a:bodyPr wrap="none" rtlCol="0">
            <a:spAutoFit/>
          </a:bodyPr>
          <a:lstStyle>
            <a:defPPr>
              <a:defRPr lang="ja-JP"/>
            </a:defPPr>
            <a:lvl1pPr>
              <a:defRPr sz="1400">
                <a:solidFill>
                  <a:schemeClr val="tx1">
                    <a:lumMod val="50000"/>
                    <a:lumOff val="50000"/>
                  </a:schemeClr>
                </a:solidFill>
                <a:latin typeface="+mn-ea"/>
              </a:defRPr>
            </a:lvl1pPr>
          </a:lstStyle>
          <a:p>
            <a:r>
              <a:rPr lang="ja-JP" altLang="en-US" dirty="0" smtClean="0"/>
              <a:t>既製の紹介パンフレットや、応募作品のメディア紹介事例など、必要があれば付帯</a:t>
            </a:r>
            <a:r>
              <a:rPr lang="ja-JP" altLang="en-US" dirty="0"/>
              <a:t>（</a:t>
            </a:r>
            <a:r>
              <a:rPr lang="en-US" altLang="ja-JP" dirty="0"/>
              <a:t>pdf</a:t>
            </a:r>
            <a:r>
              <a:rPr lang="ja-JP" altLang="en-US" dirty="0"/>
              <a:t>）</a:t>
            </a:r>
            <a:r>
              <a:rPr lang="ja-JP" altLang="en-US" dirty="0" smtClean="0"/>
              <a:t>のこと</a:t>
            </a:r>
            <a:endParaRPr lang="en-US" altLang="ja-JP" dirty="0"/>
          </a:p>
        </p:txBody>
      </p:sp>
    </p:spTree>
    <p:extLst>
      <p:ext uri="{BB962C8B-B14F-4D97-AF65-F5344CB8AC3E}">
        <p14:creationId xmlns:p14="http://schemas.microsoft.com/office/powerpoint/2010/main" val="7137143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291</Words>
  <Application>Microsoft Office PowerPoint</Application>
  <PresentationFormat>画面に合わせる (4:3)</PresentationFormat>
  <Paragraphs>65</Paragraphs>
  <Slides>6</Slides>
  <Notes>1</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Windows ユーザー</dc:creator>
  <cp:lastModifiedBy>Windows ユーザー</cp:lastModifiedBy>
  <cp:revision>23</cp:revision>
  <dcterms:created xsi:type="dcterms:W3CDTF">2019-02-01T08:10:29Z</dcterms:created>
  <dcterms:modified xsi:type="dcterms:W3CDTF">2019-02-05T09:47:25Z</dcterms:modified>
</cp:coreProperties>
</file>